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60" r:id="rId3"/>
    <p:sldId id="261" r:id="rId4"/>
    <p:sldId id="269" r:id="rId5"/>
    <p:sldId id="263" r:id="rId6"/>
    <p:sldId id="262" r:id="rId7"/>
    <p:sldId id="266" r:id="rId8"/>
    <p:sldId id="265" r:id="rId9"/>
    <p:sldId id="268" r:id="rId10"/>
    <p:sldId id="270"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5BEC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4" autoAdjust="0"/>
    <p:restoredTop sz="82109" autoAdjust="0"/>
  </p:normalViewPr>
  <p:slideViewPr>
    <p:cSldViewPr snapToGrid="0">
      <p:cViewPr varScale="1">
        <p:scale>
          <a:sx n="99" d="100"/>
          <a:sy n="99" d="100"/>
        </p:scale>
        <p:origin x="344"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2C2C21-CE1D-4730-B963-39D9056CD0C0}" type="datetimeFigureOut">
              <a:rPr lang="en-US" smtClean="0"/>
              <a:t>4/9/24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6CD98F-BAC2-465D-A293-5B81C30EADF7}" type="slidenum">
              <a:rPr lang="en-US" smtClean="0"/>
              <a:t>‹#›</a:t>
            </a:fld>
            <a:endParaRPr lang="en-US"/>
          </a:p>
        </p:txBody>
      </p:sp>
    </p:spTree>
    <p:extLst>
      <p:ext uri="{BB962C8B-B14F-4D97-AF65-F5344CB8AC3E}">
        <p14:creationId xmlns:p14="http://schemas.microsoft.com/office/powerpoint/2010/main" val="2024119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3</a:t>
            </a:fld>
            <a:endParaRPr lang="en-US"/>
          </a:p>
        </p:txBody>
      </p:sp>
    </p:spTree>
    <p:extLst>
      <p:ext uri="{BB962C8B-B14F-4D97-AF65-F5344CB8AC3E}">
        <p14:creationId xmlns:p14="http://schemas.microsoft.com/office/powerpoint/2010/main" val="30217520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4</a:t>
            </a:fld>
            <a:endParaRPr lang="en-US"/>
          </a:p>
        </p:txBody>
      </p:sp>
    </p:spTree>
    <p:extLst>
      <p:ext uri="{BB962C8B-B14F-4D97-AF65-F5344CB8AC3E}">
        <p14:creationId xmlns:p14="http://schemas.microsoft.com/office/powerpoint/2010/main" val="16301042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5</a:t>
            </a:fld>
            <a:endParaRPr lang="en-US"/>
          </a:p>
        </p:txBody>
      </p:sp>
    </p:spTree>
    <p:extLst>
      <p:ext uri="{BB962C8B-B14F-4D97-AF65-F5344CB8AC3E}">
        <p14:creationId xmlns:p14="http://schemas.microsoft.com/office/powerpoint/2010/main" val="1013888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6</a:t>
            </a:fld>
            <a:endParaRPr lang="en-US"/>
          </a:p>
        </p:txBody>
      </p:sp>
    </p:spTree>
    <p:extLst>
      <p:ext uri="{BB962C8B-B14F-4D97-AF65-F5344CB8AC3E}">
        <p14:creationId xmlns:p14="http://schemas.microsoft.com/office/powerpoint/2010/main" val="28628194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7</a:t>
            </a:fld>
            <a:endParaRPr lang="en-US"/>
          </a:p>
        </p:txBody>
      </p:sp>
    </p:spTree>
    <p:extLst>
      <p:ext uri="{BB962C8B-B14F-4D97-AF65-F5344CB8AC3E}">
        <p14:creationId xmlns:p14="http://schemas.microsoft.com/office/powerpoint/2010/main" val="14395695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8</a:t>
            </a:fld>
            <a:endParaRPr lang="en-US"/>
          </a:p>
        </p:txBody>
      </p:sp>
    </p:spTree>
    <p:extLst>
      <p:ext uri="{BB962C8B-B14F-4D97-AF65-F5344CB8AC3E}">
        <p14:creationId xmlns:p14="http://schemas.microsoft.com/office/powerpoint/2010/main" val="724895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6CD98F-BAC2-465D-A293-5B81C30EADF7}" type="slidenum">
              <a:rPr lang="en-US" smtClean="0"/>
              <a:t>9</a:t>
            </a:fld>
            <a:endParaRPr lang="en-US"/>
          </a:p>
        </p:txBody>
      </p:sp>
    </p:spTree>
    <p:extLst>
      <p:ext uri="{BB962C8B-B14F-4D97-AF65-F5344CB8AC3E}">
        <p14:creationId xmlns:p14="http://schemas.microsoft.com/office/powerpoint/2010/main" val="25196045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0D41-AC17-8ACB-CB97-044697D965F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4B54F4E-0DDB-4DF8-D7A5-7B0748AB799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9018848-36DC-08E6-67DD-06F0A5C4B195}"/>
              </a:ext>
            </a:extLst>
          </p:cNvPr>
          <p:cNvSpPr>
            <a:spLocks noGrp="1"/>
          </p:cNvSpPr>
          <p:nvPr>
            <p:ph type="dt" sz="half" idx="10"/>
          </p:nvPr>
        </p:nvSpPr>
        <p:spPr/>
        <p:txBody>
          <a:bodyPr/>
          <a:lstStyle/>
          <a:p>
            <a:fld id="{68D349D4-163E-454A-AA3E-2048C30EA3A3}" type="datetimeFigureOut">
              <a:rPr lang="en-US" smtClean="0"/>
              <a:t>4/9/24</a:t>
            </a:fld>
            <a:endParaRPr lang="en-US"/>
          </a:p>
        </p:txBody>
      </p:sp>
      <p:sp>
        <p:nvSpPr>
          <p:cNvPr id="5" name="Footer Placeholder 4">
            <a:extLst>
              <a:ext uri="{FF2B5EF4-FFF2-40B4-BE49-F238E27FC236}">
                <a16:creationId xmlns:a16="http://schemas.microsoft.com/office/drawing/2014/main" id="{FD7966FE-6850-6F7F-ADD6-D9DB8B0186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6927E3-3050-57DA-521F-3508CB6F8A40}"/>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30858027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455A5A-3B24-D3B4-101F-D1F01E099663}"/>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328E2BC-3F74-CBD4-823D-77F8F57F9B3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575AB33-8833-3DD6-B932-A9E18F42352F}"/>
              </a:ext>
            </a:extLst>
          </p:cNvPr>
          <p:cNvSpPr>
            <a:spLocks noGrp="1"/>
          </p:cNvSpPr>
          <p:nvPr>
            <p:ph type="dt" sz="half" idx="10"/>
          </p:nvPr>
        </p:nvSpPr>
        <p:spPr/>
        <p:txBody>
          <a:bodyPr/>
          <a:lstStyle/>
          <a:p>
            <a:fld id="{68D349D4-163E-454A-AA3E-2048C30EA3A3}" type="datetimeFigureOut">
              <a:rPr lang="en-US" smtClean="0"/>
              <a:t>4/9/24</a:t>
            </a:fld>
            <a:endParaRPr lang="en-US"/>
          </a:p>
        </p:txBody>
      </p:sp>
      <p:sp>
        <p:nvSpPr>
          <p:cNvPr id="5" name="Footer Placeholder 4">
            <a:extLst>
              <a:ext uri="{FF2B5EF4-FFF2-40B4-BE49-F238E27FC236}">
                <a16:creationId xmlns:a16="http://schemas.microsoft.com/office/drawing/2014/main" id="{CD90DAB7-848C-A190-41FF-2A6DB0ECE7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238172-88C1-077F-2271-0AAB19E38726}"/>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1361183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C7A6311-FCFC-0960-0A32-CDCFB6D009B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DF6B9B3-5FEE-62EF-E944-AB694C10361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ECDF322-4435-4315-84A3-B2C79E60B3E7}"/>
              </a:ext>
            </a:extLst>
          </p:cNvPr>
          <p:cNvSpPr>
            <a:spLocks noGrp="1"/>
          </p:cNvSpPr>
          <p:nvPr>
            <p:ph type="dt" sz="half" idx="10"/>
          </p:nvPr>
        </p:nvSpPr>
        <p:spPr/>
        <p:txBody>
          <a:bodyPr/>
          <a:lstStyle/>
          <a:p>
            <a:fld id="{68D349D4-163E-454A-AA3E-2048C30EA3A3}" type="datetimeFigureOut">
              <a:rPr lang="en-US" smtClean="0"/>
              <a:t>4/9/24</a:t>
            </a:fld>
            <a:endParaRPr lang="en-US"/>
          </a:p>
        </p:txBody>
      </p:sp>
      <p:sp>
        <p:nvSpPr>
          <p:cNvPr id="5" name="Footer Placeholder 4">
            <a:extLst>
              <a:ext uri="{FF2B5EF4-FFF2-40B4-BE49-F238E27FC236}">
                <a16:creationId xmlns:a16="http://schemas.microsoft.com/office/drawing/2014/main" id="{3830B618-95A3-E456-560F-8A28151007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281E6AA-14CA-BDE3-5236-1DB1C90D9A8E}"/>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39851448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403848-4209-DA53-7459-9115E7B2AE7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3CC81A-3D2C-0C35-435D-22978BB073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F4F0E5-2DAA-3F1B-E3C1-F5183FF72874}"/>
              </a:ext>
            </a:extLst>
          </p:cNvPr>
          <p:cNvSpPr>
            <a:spLocks noGrp="1"/>
          </p:cNvSpPr>
          <p:nvPr>
            <p:ph type="dt" sz="half" idx="10"/>
          </p:nvPr>
        </p:nvSpPr>
        <p:spPr/>
        <p:txBody>
          <a:bodyPr/>
          <a:lstStyle/>
          <a:p>
            <a:fld id="{68D349D4-163E-454A-AA3E-2048C30EA3A3}" type="datetimeFigureOut">
              <a:rPr lang="en-US" smtClean="0"/>
              <a:t>4/9/24</a:t>
            </a:fld>
            <a:endParaRPr lang="en-US"/>
          </a:p>
        </p:txBody>
      </p:sp>
      <p:sp>
        <p:nvSpPr>
          <p:cNvPr id="5" name="Footer Placeholder 4">
            <a:extLst>
              <a:ext uri="{FF2B5EF4-FFF2-40B4-BE49-F238E27FC236}">
                <a16:creationId xmlns:a16="http://schemas.microsoft.com/office/drawing/2014/main" id="{4E54A4EC-22BF-8053-54F1-3A7E77EFC8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0C7892-EA13-03E1-1E60-63C6833ED6D4}"/>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3555258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01BDE-F9C0-ACBF-0A11-E975BF0759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972CC49-B703-3B90-F0B3-3BE579EDAB3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409CD5-270D-C51D-E103-A0ECDE2188A2}"/>
              </a:ext>
            </a:extLst>
          </p:cNvPr>
          <p:cNvSpPr>
            <a:spLocks noGrp="1"/>
          </p:cNvSpPr>
          <p:nvPr>
            <p:ph type="dt" sz="half" idx="10"/>
          </p:nvPr>
        </p:nvSpPr>
        <p:spPr/>
        <p:txBody>
          <a:bodyPr/>
          <a:lstStyle/>
          <a:p>
            <a:fld id="{68D349D4-163E-454A-AA3E-2048C30EA3A3}" type="datetimeFigureOut">
              <a:rPr lang="en-US" smtClean="0"/>
              <a:t>4/9/24</a:t>
            </a:fld>
            <a:endParaRPr lang="en-US"/>
          </a:p>
        </p:txBody>
      </p:sp>
      <p:sp>
        <p:nvSpPr>
          <p:cNvPr id="5" name="Footer Placeholder 4">
            <a:extLst>
              <a:ext uri="{FF2B5EF4-FFF2-40B4-BE49-F238E27FC236}">
                <a16:creationId xmlns:a16="http://schemas.microsoft.com/office/drawing/2014/main" id="{8B8134CA-B6AB-4511-CBFF-CD9C6F71CB5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33F633-30FC-CE1B-0249-94A8AE0EC4E2}"/>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1136320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A0240-6557-046D-2B0C-0CB0E2438C4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3FEEC6-575E-36A9-45CD-363D4ED33DC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C0FF27-5661-E301-4659-B19A3B7A21A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B337DB7-1544-0855-2F80-C2036D50B02A}"/>
              </a:ext>
            </a:extLst>
          </p:cNvPr>
          <p:cNvSpPr>
            <a:spLocks noGrp="1"/>
          </p:cNvSpPr>
          <p:nvPr>
            <p:ph type="dt" sz="half" idx="10"/>
          </p:nvPr>
        </p:nvSpPr>
        <p:spPr/>
        <p:txBody>
          <a:bodyPr/>
          <a:lstStyle/>
          <a:p>
            <a:fld id="{68D349D4-163E-454A-AA3E-2048C30EA3A3}" type="datetimeFigureOut">
              <a:rPr lang="en-US" smtClean="0"/>
              <a:t>4/9/24</a:t>
            </a:fld>
            <a:endParaRPr lang="en-US"/>
          </a:p>
        </p:txBody>
      </p:sp>
      <p:sp>
        <p:nvSpPr>
          <p:cNvPr id="6" name="Footer Placeholder 5">
            <a:extLst>
              <a:ext uri="{FF2B5EF4-FFF2-40B4-BE49-F238E27FC236}">
                <a16:creationId xmlns:a16="http://schemas.microsoft.com/office/drawing/2014/main" id="{87828625-E307-7B04-8E98-5B710178315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A56B57-9D2A-7E57-6B2A-D51FBB569435}"/>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1415232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0EC504-B074-63FC-5D2A-399DE61444B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43C796-3AC9-B6EB-89A0-F1A2BE2027D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D4A2CAB-5D89-A794-BE80-C0C3EDCFA9B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06B641-98F9-ACD1-3568-C8A7E321FC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731D851-6174-CCAF-3C89-FA5CE69C1CE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06A263D-FEE8-DFC7-181B-73F6E3FAFB2F}"/>
              </a:ext>
            </a:extLst>
          </p:cNvPr>
          <p:cNvSpPr>
            <a:spLocks noGrp="1"/>
          </p:cNvSpPr>
          <p:nvPr>
            <p:ph type="dt" sz="half" idx="10"/>
          </p:nvPr>
        </p:nvSpPr>
        <p:spPr/>
        <p:txBody>
          <a:bodyPr/>
          <a:lstStyle/>
          <a:p>
            <a:fld id="{68D349D4-163E-454A-AA3E-2048C30EA3A3}" type="datetimeFigureOut">
              <a:rPr lang="en-US" smtClean="0"/>
              <a:t>4/9/24</a:t>
            </a:fld>
            <a:endParaRPr lang="en-US"/>
          </a:p>
        </p:txBody>
      </p:sp>
      <p:sp>
        <p:nvSpPr>
          <p:cNvPr id="8" name="Footer Placeholder 7">
            <a:extLst>
              <a:ext uri="{FF2B5EF4-FFF2-40B4-BE49-F238E27FC236}">
                <a16:creationId xmlns:a16="http://schemas.microsoft.com/office/drawing/2014/main" id="{6B745687-1D48-CA30-6129-8D1D437A19C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D2F9037-139D-67D7-C1A5-69552E139F00}"/>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2868632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1F22C-3094-1303-1A5F-2DDBCE65757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97DCF55-CD51-37D2-8104-F1DB5A626914}"/>
              </a:ext>
            </a:extLst>
          </p:cNvPr>
          <p:cNvSpPr>
            <a:spLocks noGrp="1"/>
          </p:cNvSpPr>
          <p:nvPr>
            <p:ph type="dt" sz="half" idx="10"/>
          </p:nvPr>
        </p:nvSpPr>
        <p:spPr/>
        <p:txBody>
          <a:bodyPr/>
          <a:lstStyle/>
          <a:p>
            <a:fld id="{68D349D4-163E-454A-AA3E-2048C30EA3A3}" type="datetimeFigureOut">
              <a:rPr lang="en-US" smtClean="0"/>
              <a:t>4/9/24</a:t>
            </a:fld>
            <a:endParaRPr lang="en-US"/>
          </a:p>
        </p:txBody>
      </p:sp>
      <p:sp>
        <p:nvSpPr>
          <p:cNvPr id="4" name="Footer Placeholder 3">
            <a:extLst>
              <a:ext uri="{FF2B5EF4-FFF2-40B4-BE49-F238E27FC236}">
                <a16:creationId xmlns:a16="http://schemas.microsoft.com/office/drawing/2014/main" id="{CFD0AED3-7CB5-481F-4CB6-370A42A84DC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56EE3EF-5BA9-5718-EBD2-9FD1591D14FC}"/>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2645369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FBAC33-BC74-EE45-2735-A788F23545DD}"/>
              </a:ext>
            </a:extLst>
          </p:cNvPr>
          <p:cNvSpPr>
            <a:spLocks noGrp="1"/>
          </p:cNvSpPr>
          <p:nvPr>
            <p:ph type="dt" sz="half" idx="10"/>
          </p:nvPr>
        </p:nvSpPr>
        <p:spPr/>
        <p:txBody>
          <a:bodyPr/>
          <a:lstStyle/>
          <a:p>
            <a:fld id="{68D349D4-163E-454A-AA3E-2048C30EA3A3}" type="datetimeFigureOut">
              <a:rPr lang="en-US" smtClean="0"/>
              <a:t>4/9/24</a:t>
            </a:fld>
            <a:endParaRPr lang="en-US"/>
          </a:p>
        </p:txBody>
      </p:sp>
      <p:sp>
        <p:nvSpPr>
          <p:cNvPr id="3" name="Footer Placeholder 2">
            <a:extLst>
              <a:ext uri="{FF2B5EF4-FFF2-40B4-BE49-F238E27FC236}">
                <a16:creationId xmlns:a16="http://schemas.microsoft.com/office/drawing/2014/main" id="{26C83922-9F5A-65A8-6CBC-CE20FE9E7A1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7E5A70E-E294-8950-58A7-8ED857B44B7F}"/>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10766608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DD3118-53E8-1329-C42B-1BF4B36FE8B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185F7E-F7D9-9825-29DC-B3E405E857C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A4BBF3-3787-53EB-CCFD-2DB0439CEB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41500B-1FB8-3B2F-E7CC-F5B5DC0FF90F}"/>
              </a:ext>
            </a:extLst>
          </p:cNvPr>
          <p:cNvSpPr>
            <a:spLocks noGrp="1"/>
          </p:cNvSpPr>
          <p:nvPr>
            <p:ph type="dt" sz="half" idx="10"/>
          </p:nvPr>
        </p:nvSpPr>
        <p:spPr/>
        <p:txBody>
          <a:bodyPr/>
          <a:lstStyle/>
          <a:p>
            <a:fld id="{68D349D4-163E-454A-AA3E-2048C30EA3A3}" type="datetimeFigureOut">
              <a:rPr lang="en-US" smtClean="0"/>
              <a:t>4/9/24</a:t>
            </a:fld>
            <a:endParaRPr lang="en-US"/>
          </a:p>
        </p:txBody>
      </p:sp>
      <p:sp>
        <p:nvSpPr>
          <p:cNvPr id="6" name="Footer Placeholder 5">
            <a:extLst>
              <a:ext uri="{FF2B5EF4-FFF2-40B4-BE49-F238E27FC236}">
                <a16:creationId xmlns:a16="http://schemas.microsoft.com/office/drawing/2014/main" id="{8B483C05-7C1A-18FE-DC44-ABC2E65425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17F8BC-13E6-FECD-4617-03670D704CF9}"/>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10575393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4C7816-6D4E-D36C-6BED-1C8A8163435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B5FDDC3-707D-111A-02FB-14EBD6F326A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69C4921-A67B-BA5B-7FC3-BE7F65A227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597D6F9-4D47-290D-3C7E-41A1B0E514A8}"/>
              </a:ext>
            </a:extLst>
          </p:cNvPr>
          <p:cNvSpPr>
            <a:spLocks noGrp="1"/>
          </p:cNvSpPr>
          <p:nvPr>
            <p:ph type="dt" sz="half" idx="10"/>
          </p:nvPr>
        </p:nvSpPr>
        <p:spPr/>
        <p:txBody>
          <a:bodyPr/>
          <a:lstStyle/>
          <a:p>
            <a:fld id="{68D349D4-163E-454A-AA3E-2048C30EA3A3}" type="datetimeFigureOut">
              <a:rPr lang="en-US" smtClean="0"/>
              <a:t>4/9/24</a:t>
            </a:fld>
            <a:endParaRPr lang="en-US"/>
          </a:p>
        </p:txBody>
      </p:sp>
      <p:sp>
        <p:nvSpPr>
          <p:cNvPr id="6" name="Footer Placeholder 5">
            <a:extLst>
              <a:ext uri="{FF2B5EF4-FFF2-40B4-BE49-F238E27FC236}">
                <a16:creationId xmlns:a16="http://schemas.microsoft.com/office/drawing/2014/main" id="{3984384D-6C91-5AA8-AEFA-F835AC2874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209B8E-54BC-8DAC-6D24-E21A7C0B841D}"/>
              </a:ext>
            </a:extLst>
          </p:cNvPr>
          <p:cNvSpPr>
            <a:spLocks noGrp="1"/>
          </p:cNvSpPr>
          <p:nvPr>
            <p:ph type="sldNum" sz="quarter" idx="12"/>
          </p:nvPr>
        </p:nvSpPr>
        <p:spPr/>
        <p:txBody>
          <a:bodyPr/>
          <a:lstStyle/>
          <a:p>
            <a:fld id="{D99905B4-93D7-4C3E-90D3-0A15FBDB2266}" type="slidenum">
              <a:rPr lang="en-US" smtClean="0"/>
              <a:t>‹#›</a:t>
            </a:fld>
            <a:endParaRPr lang="en-US"/>
          </a:p>
        </p:txBody>
      </p:sp>
    </p:spTree>
    <p:extLst>
      <p:ext uri="{BB962C8B-B14F-4D97-AF65-F5344CB8AC3E}">
        <p14:creationId xmlns:p14="http://schemas.microsoft.com/office/powerpoint/2010/main" val="319917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EFEE85E-C975-7DD7-7F71-2390E72424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A9F2EE2-3ED7-E87F-BC6E-D3F8CAA2652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0B9DE7-4A2B-97BE-52BB-5388D1104C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8D349D4-163E-454A-AA3E-2048C30EA3A3}" type="datetimeFigureOut">
              <a:rPr lang="en-US" smtClean="0"/>
              <a:t>4/9/24</a:t>
            </a:fld>
            <a:endParaRPr lang="en-US"/>
          </a:p>
        </p:txBody>
      </p:sp>
      <p:sp>
        <p:nvSpPr>
          <p:cNvPr id="5" name="Footer Placeholder 4">
            <a:extLst>
              <a:ext uri="{FF2B5EF4-FFF2-40B4-BE49-F238E27FC236}">
                <a16:creationId xmlns:a16="http://schemas.microsoft.com/office/drawing/2014/main" id="{B0586C71-CAF7-E5DB-D8E3-4C8A872C660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62B9BECB-2DCD-972E-0EB6-706DE6DFF5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99905B4-93D7-4C3E-90D3-0A15FBDB2266}" type="slidenum">
              <a:rPr lang="en-US" smtClean="0"/>
              <a:t>‹#›</a:t>
            </a:fld>
            <a:endParaRPr lang="en-US"/>
          </a:p>
        </p:txBody>
      </p:sp>
    </p:spTree>
    <p:extLst>
      <p:ext uri="{BB962C8B-B14F-4D97-AF65-F5344CB8AC3E}">
        <p14:creationId xmlns:p14="http://schemas.microsoft.com/office/powerpoint/2010/main" val="30978828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en on a calendar&#10;&#10;Description automatically generated">
            <a:extLst>
              <a:ext uri="{FF2B5EF4-FFF2-40B4-BE49-F238E27FC236}">
                <a16:creationId xmlns:a16="http://schemas.microsoft.com/office/drawing/2014/main" id="{74E0684A-FD7A-18FC-45EC-2647A6C72E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762663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en on a calendar&#10;&#10;Description automatically generated">
            <a:extLst>
              <a:ext uri="{FF2B5EF4-FFF2-40B4-BE49-F238E27FC236}">
                <a16:creationId xmlns:a16="http://schemas.microsoft.com/office/drawing/2014/main" id="{74E0684A-FD7A-18FC-45EC-2647A6C72E3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10292690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Title 3">
            <a:extLst>
              <a:ext uri="{FF2B5EF4-FFF2-40B4-BE49-F238E27FC236}">
                <a16:creationId xmlns:a16="http://schemas.microsoft.com/office/drawing/2014/main" id="{8C831C35-5C4E-9604-E18B-554978B0751D}"/>
              </a:ext>
            </a:extLst>
          </p:cNvPr>
          <p:cNvSpPr>
            <a:spLocks noGrp="1"/>
          </p:cNvSpPr>
          <p:nvPr>
            <p:ph type="title"/>
          </p:nvPr>
        </p:nvSpPr>
        <p:spPr/>
        <p:txBody>
          <a:bodyPr/>
          <a:lstStyle/>
          <a:p>
            <a:r>
              <a:rPr lang="en-US" b="1" dirty="0">
                <a:solidFill>
                  <a:schemeClr val="bg1"/>
                </a:solidFill>
              </a:rPr>
              <a:t>2023 Urgent Tasks</a:t>
            </a:r>
            <a:br>
              <a:rPr lang="en-US" dirty="0"/>
            </a:br>
            <a:r>
              <a:rPr lang="es-419" b="1" dirty="0">
                <a:solidFill>
                  <a:srgbClr val="B5BEC3"/>
                </a:solidFill>
              </a:rPr>
              <a:t>2023 Tareas Urgentes</a:t>
            </a:r>
          </a:p>
        </p:txBody>
      </p:sp>
      <p:sp>
        <p:nvSpPr>
          <p:cNvPr id="6" name="Text Placeholder 5">
            <a:extLst>
              <a:ext uri="{FF2B5EF4-FFF2-40B4-BE49-F238E27FC236}">
                <a16:creationId xmlns:a16="http://schemas.microsoft.com/office/drawing/2014/main" id="{7FA7A2AB-FF92-DE96-C262-180CAB6BD76B}"/>
              </a:ext>
            </a:extLst>
          </p:cNvPr>
          <p:cNvSpPr>
            <a:spLocks noGrp="1"/>
          </p:cNvSpPr>
          <p:nvPr>
            <p:ph type="body" idx="1"/>
          </p:nvPr>
        </p:nvSpPr>
        <p:spPr/>
        <p:txBody>
          <a:bodyPr/>
          <a:lstStyle/>
          <a:p>
            <a:r>
              <a:rPr lang="en-US" b="1" dirty="0">
                <a:solidFill>
                  <a:schemeClr val="bg1"/>
                </a:solidFill>
              </a:rPr>
              <a:t>PASTOR BEN PACHECO &amp; SISTER LYDIA HERNANDEZ</a:t>
            </a:r>
          </a:p>
          <a:p>
            <a:r>
              <a:rPr lang="en-US" dirty="0">
                <a:solidFill>
                  <a:srgbClr val="B5BEC3"/>
                </a:solidFill>
              </a:rPr>
              <a:t>GENERAL SECRETARIAT ADMINISTRATOR &amp; INSURANCE COORDINATOR</a:t>
            </a:r>
          </a:p>
        </p:txBody>
      </p:sp>
    </p:spTree>
    <p:extLst>
      <p:ext uri="{BB962C8B-B14F-4D97-AF65-F5344CB8AC3E}">
        <p14:creationId xmlns:p14="http://schemas.microsoft.com/office/powerpoint/2010/main" val="30527336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Content Placeholder 9">
            <a:extLst>
              <a:ext uri="{FF2B5EF4-FFF2-40B4-BE49-F238E27FC236}">
                <a16:creationId xmlns:a16="http://schemas.microsoft.com/office/drawing/2014/main" id="{5452BF9C-287E-3526-6A4B-D8B18DCE769A}"/>
              </a:ext>
            </a:extLst>
          </p:cNvPr>
          <p:cNvSpPr>
            <a:spLocks noGrp="1"/>
          </p:cNvSpPr>
          <p:nvPr>
            <p:ph idx="1"/>
          </p:nvPr>
        </p:nvSpPr>
        <p:spPr>
          <a:xfrm>
            <a:off x="838200" y="1541929"/>
            <a:ext cx="10515600" cy="5181600"/>
          </a:xfrm>
        </p:spPr>
        <p:txBody>
          <a:bodyPr>
            <a:normAutofit/>
          </a:bodyPr>
          <a:lstStyle/>
          <a:p>
            <a:pPr marL="0" indent="0">
              <a:buNone/>
            </a:pPr>
            <a:r>
              <a:rPr lang="es-419" sz="5400" dirty="0">
                <a:solidFill>
                  <a:schemeClr val="bg1"/>
                </a:solidFill>
              </a:rPr>
              <a:t>A faithful man will abound with blessings… - </a:t>
            </a:r>
            <a:r>
              <a:rPr lang="es-419" sz="5400" b="1" dirty="0">
                <a:solidFill>
                  <a:schemeClr val="bg1"/>
                </a:solidFill>
              </a:rPr>
              <a:t>Proverbs 28:20</a:t>
            </a:r>
            <a:endParaRPr lang="es-419" sz="5400" dirty="0">
              <a:solidFill>
                <a:schemeClr val="bg1"/>
              </a:solidFill>
            </a:endParaRPr>
          </a:p>
          <a:p>
            <a:pPr marL="0" indent="0">
              <a:buNone/>
            </a:pPr>
            <a:endParaRPr lang="es-419" sz="5400" dirty="0">
              <a:solidFill>
                <a:schemeClr val="bg1"/>
              </a:solidFill>
            </a:endParaRPr>
          </a:p>
          <a:p>
            <a:pPr marL="0" indent="0">
              <a:buNone/>
            </a:pPr>
            <a:r>
              <a:rPr lang="es-ES_tradnl" sz="5400" dirty="0">
                <a:solidFill>
                  <a:srgbClr val="B5BEC3"/>
                </a:solidFill>
              </a:rPr>
              <a:t>El hombre fiel recibirá muchas bendiciones… -</a:t>
            </a:r>
            <a:r>
              <a:rPr lang="es-ES_tradnl" sz="5400" b="1" dirty="0">
                <a:solidFill>
                  <a:srgbClr val="B5BEC3"/>
                </a:solidFill>
              </a:rPr>
              <a:t>Proverbios 28:20</a:t>
            </a:r>
          </a:p>
        </p:txBody>
      </p:sp>
    </p:spTree>
    <p:extLst>
      <p:ext uri="{BB962C8B-B14F-4D97-AF65-F5344CB8AC3E}">
        <p14:creationId xmlns:p14="http://schemas.microsoft.com/office/powerpoint/2010/main" val="3657568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44C93C5B-B5C7-68B3-1C92-14B879C6E1E7}"/>
              </a:ext>
            </a:extLst>
          </p:cNvPr>
          <p:cNvSpPr>
            <a:spLocks noGrp="1"/>
          </p:cNvSpPr>
          <p:nvPr>
            <p:ph type="title"/>
          </p:nvPr>
        </p:nvSpPr>
        <p:spPr>
          <a:xfrm>
            <a:off x="838200" y="1015314"/>
            <a:ext cx="10515600" cy="1091973"/>
          </a:xfrm>
        </p:spPr>
        <p:txBody>
          <a:bodyPr>
            <a:normAutofit fontScale="90000"/>
          </a:bodyPr>
          <a:lstStyle/>
          <a:p>
            <a:r>
              <a:rPr lang="en-US" b="1" dirty="0">
                <a:solidFill>
                  <a:schemeClr val="bg1"/>
                </a:solidFill>
              </a:rPr>
              <a:t>1. 2023 </a:t>
            </a:r>
            <a:r>
              <a:rPr lang="es-419" b="1" dirty="0">
                <a:solidFill>
                  <a:schemeClr val="bg1"/>
                </a:solidFill>
              </a:rPr>
              <a:t>District Conventions</a:t>
            </a:r>
            <a:br>
              <a:rPr lang="en-US" b="1" dirty="0"/>
            </a:br>
            <a:r>
              <a:rPr lang="en-US" b="1" dirty="0">
                <a:solidFill>
                  <a:srgbClr val="B5BEC3"/>
                </a:solidFill>
              </a:rPr>
              <a:t>1. </a:t>
            </a:r>
            <a:r>
              <a:rPr lang="es-ES_tradnl" b="1" dirty="0">
                <a:solidFill>
                  <a:srgbClr val="B5BEC3"/>
                </a:solidFill>
              </a:rPr>
              <a:t>Convenciones Distritales 2023</a:t>
            </a:r>
          </a:p>
        </p:txBody>
      </p:sp>
      <p:sp>
        <p:nvSpPr>
          <p:cNvPr id="10" name="Content Placeholder 9">
            <a:extLst>
              <a:ext uri="{FF2B5EF4-FFF2-40B4-BE49-F238E27FC236}">
                <a16:creationId xmlns:a16="http://schemas.microsoft.com/office/drawing/2014/main" id="{5452BF9C-287E-3526-6A4B-D8B18DCE769A}"/>
              </a:ext>
            </a:extLst>
          </p:cNvPr>
          <p:cNvSpPr>
            <a:spLocks noGrp="1"/>
          </p:cNvSpPr>
          <p:nvPr>
            <p:ph idx="1"/>
          </p:nvPr>
        </p:nvSpPr>
        <p:spPr>
          <a:xfrm>
            <a:off x="838200" y="2217510"/>
            <a:ext cx="10515600" cy="4183290"/>
          </a:xfrm>
        </p:spPr>
        <p:txBody>
          <a:bodyPr>
            <a:normAutofit fontScale="92500" lnSpcReduction="20000"/>
          </a:bodyPr>
          <a:lstStyle/>
          <a:p>
            <a:pPr marL="0" indent="0">
              <a:buNone/>
            </a:pPr>
            <a:r>
              <a:rPr lang="es-419" dirty="0">
                <a:solidFill>
                  <a:schemeClr val="bg1"/>
                </a:solidFill>
              </a:rPr>
              <a:t>Article 62 – The District Secretary</a:t>
            </a:r>
          </a:p>
          <a:p>
            <a:pPr marL="0" indent="0">
              <a:buNone/>
            </a:pPr>
            <a:r>
              <a:rPr lang="es-419" dirty="0">
                <a:solidFill>
                  <a:schemeClr val="bg1"/>
                </a:solidFill>
              </a:rPr>
              <a:t>VI. He shall keep minutes at district conventions that will include the financial reports provided to him by the committee treasurer at each convention. He shall send a copy of the minutes to the Bishop President, Bishop General Secretary, Bishop General Treasurer, Bishop Supervisor, and each pastor in his district.</a:t>
            </a:r>
          </a:p>
          <a:p>
            <a:pPr marL="0" indent="0">
              <a:buNone/>
            </a:pPr>
            <a:r>
              <a:rPr lang="es-ES_tradnl" dirty="0">
                <a:solidFill>
                  <a:srgbClr val="B5BEC3"/>
                </a:solidFill>
              </a:rPr>
              <a:t>Artículo 62 – Secretario del Distrito</a:t>
            </a:r>
          </a:p>
          <a:p>
            <a:pPr marL="0" indent="0">
              <a:buNone/>
            </a:pPr>
            <a:r>
              <a:rPr lang="es-ES_tradnl" dirty="0">
                <a:solidFill>
                  <a:srgbClr val="B5BEC3"/>
                </a:solidFill>
              </a:rPr>
              <a:t>VI. Levantará las actas en las Convenciones Distritales, incluyendo en ellas el corte de caja que el tesorero del comité de cada convención le presente, enviando una copia de las minutas al Obispo Presidente, al Obispo Secretario General, al Obispo Tesorero General, al obispo supervisor y a cada pastor del distrito.</a:t>
            </a:r>
          </a:p>
        </p:txBody>
      </p:sp>
    </p:spTree>
    <p:extLst>
      <p:ext uri="{BB962C8B-B14F-4D97-AF65-F5344CB8AC3E}">
        <p14:creationId xmlns:p14="http://schemas.microsoft.com/office/powerpoint/2010/main" val="1590584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44C93C5B-B5C7-68B3-1C92-14B879C6E1E7}"/>
              </a:ext>
            </a:extLst>
          </p:cNvPr>
          <p:cNvSpPr>
            <a:spLocks noGrp="1"/>
          </p:cNvSpPr>
          <p:nvPr>
            <p:ph type="title"/>
          </p:nvPr>
        </p:nvSpPr>
        <p:spPr>
          <a:xfrm>
            <a:off x="838200" y="1015314"/>
            <a:ext cx="10515600" cy="1091973"/>
          </a:xfrm>
        </p:spPr>
        <p:txBody>
          <a:bodyPr>
            <a:normAutofit fontScale="90000"/>
          </a:bodyPr>
          <a:lstStyle/>
          <a:p>
            <a:r>
              <a:rPr lang="en-US" b="1" dirty="0">
                <a:solidFill>
                  <a:schemeClr val="bg1"/>
                </a:solidFill>
              </a:rPr>
              <a:t>2. 2023 </a:t>
            </a:r>
            <a:r>
              <a:rPr lang="es-419" b="1" dirty="0">
                <a:solidFill>
                  <a:schemeClr val="bg1"/>
                </a:solidFill>
              </a:rPr>
              <a:t>Pastoral Evaluations</a:t>
            </a:r>
            <a:br>
              <a:rPr lang="en-US" b="1" dirty="0"/>
            </a:br>
            <a:r>
              <a:rPr lang="en-US" b="1" dirty="0">
                <a:solidFill>
                  <a:srgbClr val="B5BEC3"/>
                </a:solidFill>
              </a:rPr>
              <a:t>2. </a:t>
            </a:r>
            <a:r>
              <a:rPr lang="es-ES_tradnl" b="1" dirty="0">
                <a:solidFill>
                  <a:srgbClr val="B5BEC3"/>
                </a:solidFill>
              </a:rPr>
              <a:t>Evaluaciones Pastorales 2023</a:t>
            </a:r>
          </a:p>
        </p:txBody>
      </p:sp>
      <p:sp>
        <p:nvSpPr>
          <p:cNvPr id="10" name="Content Placeholder 9">
            <a:extLst>
              <a:ext uri="{FF2B5EF4-FFF2-40B4-BE49-F238E27FC236}">
                <a16:creationId xmlns:a16="http://schemas.microsoft.com/office/drawing/2014/main" id="{5452BF9C-287E-3526-6A4B-D8B18DCE769A}"/>
              </a:ext>
            </a:extLst>
          </p:cNvPr>
          <p:cNvSpPr>
            <a:spLocks noGrp="1"/>
          </p:cNvSpPr>
          <p:nvPr>
            <p:ph idx="1"/>
          </p:nvPr>
        </p:nvSpPr>
        <p:spPr>
          <a:xfrm>
            <a:off x="838200" y="2217510"/>
            <a:ext cx="10515600" cy="4183290"/>
          </a:xfrm>
        </p:spPr>
        <p:txBody>
          <a:bodyPr>
            <a:normAutofit/>
          </a:bodyPr>
          <a:lstStyle/>
          <a:p>
            <a:pPr marL="0" indent="0">
              <a:buNone/>
            </a:pPr>
            <a:r>
              <a:rPr lang="es-419" dirty="0">
                <a:solidFill>
                  <a:schemeClr val="bg1"/>
                </a:solidFill>
              </a:rPr>
              <a:t>Article 10 </a:t>
            </a:r>
          </a:p>
          <a:p>
            <a:pPr marL="0" indent="0">
              <a:buNone/>
            </a:pPr>
            <a:r>
              <a:rPr lang="es-419" dirty="0">
                <a:solidFill>
                  <a:schemeClr val="bg1"/>
                </a:solidFill>
              </a:rPr>
              <a:t>XI. …Furthermore, the Bishop General Secretary will send and receive, from the bishop supervisors, the annual pastoral evaluation questionnaire approved by the General Board of Directors.</a:t>
            </a:r>
          </a:p>
          <a:p>
            <a:pPr marL="0" indent="0">
              <a:buNone/>
            </a:pPr>
            <a:r>
              <a:rPr lang="es-ES_tradnl" dirty="0">
                <a:solidFill>
                  <a:srgbClr val="B5BEC3"/>
                </a:solidFill>
              </a:rPr>
              <a:t>Artículo 10</a:t>
            </a:r>
          </a:p>
          <a:p>
            <a:pPr marL="0" indent="0">
              <a:buNone/>
            </a:pPr>
            <a:r>
              <a:rPr lang="es-ES_tradnl" dirty="0">
                <a:solidFill>
                  <a:srgbClr val="B5BEC3"/>
                </a:solidFill>
              </a:rPr>
              <a:t>XI. …Además, enviará y recibirá de los Obispos Supervisores, el cuestionario correspondiente a la evaluación anual pastoral, aprobada por la Mesa Directiva General.</a:t>
            </a:r>
          </a:p>
        </p:txBody>
      </p:sp>
    </p:spTree>
    <p:extLst>
      <p:ext uri="{BB962C8B-B14F-4D97-AF65-F5344CB8AC3E}">
        <p14:creationId xmlns:p14="http://schemas.microsoft.com/office/powerpoint/2010/main" val="37781941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44C93C5B-B5C7-68B3-1C92-14B879C6E1E7}"/>
              </a:ext>
            </a:extLst>
          </p:cNvPr>
          <p:cNvSpPr>
            <a:spLocks noGrp="1"/>
          </p:cNvSpPr>
          <p:nvPr>
            <p:ph type="title"/>
          </p:nvPr>
        </p:nvSpPr>
        <p:spPr>
          <a:xfrm>
            <a:off x="838200" y="990600"/>
            <a:ext cx="10515600" cy="1091973"/>
          </a:xfrm>
        </p:spPr>
        <p:txBody>
          <a:bodyPr>
            <a:normAutofit fontScale="90000"/>
          </a:bodyPr>
          <a:lstStyle/>
          <a:p>
            <a:r>
              <a:rPr lang="en-US" b="1" dirty="0">
                <a:solidFill>
                  <a:schemeClr val="bg1"/>
                </a:solidFill>
              </a:rPr>
              <a:t>3. </a:t>
            </a:r>
            <a:r>
              <a:rPr lang="es-419" b="1" dirty="0">
                <a:solidFill>
                  <a:schemeClr val="bg1"/>
                </a:solidFill>
              </a:rPr>
              <a:t>Pending Credentials</a:t>
            </a:r>
            <a:br>
              <a:rPr lang="en-US" b="1" dirty="0"/>
            </a:br>
            <a:r>
              <a:rPr lang="en-US" b="1" dirty="0">
                <a:solidFill>
                  <a:srgbClr val="B5BEC3"/>
                </a:solidFill>
              </a:rPr>
              <a:t>3. </a:t>
            </a:r>
            <a:r>
              <a:rPr lang="es-ES_tradnl" b="1" dirty="0">
                <a:solidFill>
                  <a:srgbClr val="B5BEC3"/>
                </a:solidFill>
              </a:rPr>
              <a:t>Credenciales Pendientes</a:t>
            </a:r>
          </a:p>
        </p:txBody>
      </p:sp>
      <p:sp>
        <p:nvSpPr>
          <p:cNvPr id="10" name="Content Placeholder 9">
            <a:extLst>
              <a:ext uri="{FF2B5EF4-FFF2-40B4-BE49-F238E27FC236}">
                <a16:creationId xmlns:a16="http://schemas.microsoft.com/office/drawing/2014/main" id="{5452BF9C-287E-3526-6A4B-D8B18DCE769A}"/>
              </a:ext>
            </a:extLst>
          </p:cNvPr>
          <p:cNvSpPr>
            <a:spLocks noGrp="1"/>
          </p:cNvSpPr>
          <p:nvPr>
            <p:ph idx="1"/>
          </p:nvPr>
        </p:nvSpPr>
        <p:spPr>
          <a:xfrm>
            <a:off x="838200" y="2217510"/>
            <a:ext cx="10515600" cy="4183290"/>
          </a:xfrm>
        </p:spPr>
        <p:txBody>
          <a:bodyPr>
            <a:normAutofit fontScale="92500"/>
          </a:bodyPr>
          <a:lstStyle/>
          <a:p>
            <a:pPr marL="0" indent="0">
              <a:buNone/>
            </a:pPr>
            <a:r>
              <a:rPr lang="es-419" dirty="0">
                <a:solidFill>
                  <a:schemeClr val="bg1"/>
                </a:solidFill>
              </a:rPr>
              <a:t>Article 62 – The District Secretary</a:t>
            </a:r>
          </a:p>
          <a:p>
            <a:pPr marL="0" indent="0">
              <a:buNone/>
            </a:pPr>
            <a:r>
              <a:rPr lang="es-419" dirty="0">
                <a:solidFill>
                  <a:schemeClr val="bg1"/>
                </a:solidFill>
              </a:rPr>
              <a:t>VIII. He shall collaborate with the Bishop General Secretary as necessary so that all ministers and those initiated to the ministry should have their documents in order: credentials, licenses, certificates of initiation, certificates of ordination, and assignments...</a:t>
            </a:r>
          </a:p>
          <a:p>
            <a:pPr marL="0" indent="0">
              <a:buNone/>
            </a:pPr>
            <a:r>
              <a:rPr lang="es-ES_tradnl" dirty="0">
                <a:solidFill>
                  <a:srgbClr val="B5BEC3"/>
                </a:solidFill>
              </a:rPr>
              <a:t>Artículo 62 – Secretario del Distrito</a:t>
            </a:r>
          </a:p>
          <a:p>
            <a:pPr marL="0" indent="0">
              <a:buNone/>
            </a:pPr>
            <a:r>
              <a:rPr lang="es-ES_tradnl" dirty="0">
                <a:solidFill>
                  <a:srgbClr val="B5BEC3"/>
                </a:solidFill>
              </a:rPr>
              <a:t>Colaborará con el Obispo Secretario General en todo lo que sea necesario, para que cada ministro e iniciados al ministerio tengan sus documentos en regla: credenciales, licencias, certificados de iniciación y nombramientos…</a:t>
            </a:r>
          </a:p>
        </p:txBody>
      </p:sp>
    </p:spTree>
    <p:extLst>
      <p:ext uri="{BB962C8B-B14F-4D97-AF65-F5344CB8AC3E}">
        <p14:creationId xmlns:p14="http://schemas.microsoft.com/office/powerpoint/2010/main" val="22222323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44C93C5B-B5C7-68B3-1C92-14B879C6E1E7}"/>
              </a:ext>
            </a:extLst>
          </p:cNvPr>
          <p:cNvSpPr>
            <a:spLocks noGrp="1"/>
          </p:cNvSpPr>
          <p:nvPr>
            <p:ph type="title"/>
          </p:nvPr>
        </p:nvSpPr>
        <p:spPr>
          <a:xfrm>
            <a:off x="838200" y="990600"/>
            <a:ext cx="10515600" cy="1091973"/>
          </a:xfrm>
        </p:spPr>
        <p:txBody>
          <a:bodyPr>
            <a:normAutofit fontScale="90000"/>
          </a:bodyPr>
          <a:lstStyle/>
          <a:p>
            <a:r>
              <a:rPr lang="en-US" b="1" dirty="0">
                <a:solidFill>
                  <a:schemeClr val="bg1"/>
                </a:solidFill>
              </a:rPr>
              <a:t>3. </a:t>
            </a:r>
            <a:r>
              <a:rPr lang="es-419" b="1" dirty="0">
                <a:solidFill>
                  <a:schemeClr val="bg1"/>
                </a:solidFill>
              </a:rPr>
              <a:t>Pending Credentials</a:t>
            </a:r>
            <a:br>
              <a:rPr lang="en-US" b="1" dirty="0"/>
            </a:br>
            <a:r>
              <a:rPr lang="en-US" b="1" dirty="0">
                <a:solidFill>
                  <a:srgbClr val="B5BEC3"/>
                </a:solidFill>
              </a:rPr>
              <a:t>3. </a:t>
            </a:r>
            <a:r>
              <a:rPr lang="es-ES_tradnl" b="1" dirty="0">
                <a:solidFill>
                  <a:srgbClr val="B5BEC3"/>
                </a:solidFill>
              </a:rPr>
              <a:t>Credenciales Pendientes</a:t>
            </a:r>
          </a:p>
        </p:txBody>
      </p:sp>
      <p:sp>
        <p:nvSpPr>
          <p:cNvPr id="10" name="Content Placeholder 9">
            <a:extLst>
              <a:ext uri="{FF2B5EF4-FFF2-40B4-BE49-F238E27FC236}">
                <a16:creationId xmlns:a16="http://schemas.microsoft.com/office/drawing/2014/main" id="{5452BF9C-287E-3526-6A4B-D8B18DCE769A}"/>
              </a:ext>
            </a:extLst>
          </p:cNvPr>
          <p:cNvSpPr>
            <a:spLocks noGrp="1"/>
          </p:cNvSpPr>
          <p:nvPr>
            <p:ph idx="1"/>
          </p:nvPr>
        </p:nvSpPr>
        <p:spPr>
          <a:xfrm>
            <a:off x="838200" y="2217510"/>
            <a:ext cx="10515600" cy="4183290"/>
          </a:xfrm>
        </p:spPr>
        <p:txBody>
          <a:bodyPr>
            <a:normAutofit fontScale="92500" lnSpcReduction="20000"/>
          </a:bodyPr>
          <a:lstStyle/>
          <a:p>
            <a:pPr marL="0" indent="0">
              <a:buNone/>
            </a:pPr>
            <a:r>
              <a:rPr lang="es-419" dirty="0">
                <a:solidFill>
                  <a:schemeClr val="bg1"/>
                </a:solidFill>
              </a:rPr>
              <a:t>Article 39 – Credentials, Licenses, Certificates Of Initiation, and Appointments</a:t>
            </a:r>
          </a:p>
          <a:p>
            <a:pPr marL="0" indent="0">
              <a:buNone/>
            </a:pPr>
            <a:r>
              <a:rPr lang="es-419" dirty="0">
                <a:solidFill>
                  <a:schemeClr val="bg1"/>
                </a:solidFill>
              </a:rPr>
              <a:t>II. Whenever a Minister or someone initiated to the ministry does not receive, for unjustified reasons, his credential, license, or certificate, he may not officiate from behind the pulpit. This applies to all levels, from the local church to the national level.</a:t>
            </a:r>
          </a:p>
          <a:p>
            <a:pPr marL="0" indent="0">
              <a:buNone/>
            </a:pPr>
            <a:r>
              <a:rPr lang="es-ES_tradnl" dirty="0">
                <a:solidFill>
                  <a:srgbClr val="B5BEC3"/>
                </a:solidFill>
              </a:rPr>
              <a:t>Artículo 39 – Credenciales, Licencias, Certificados De Iniciación Y Nombramientos</a:t>
            </a:r>
          </a:p>
          <a:p>
            <a:pPr marL="0" indent="0">
              <a:buNone/>
            </a:pPr>
            <a:r>
              <a:rPr lang="es-ES_tradnl" dirty="0">
                <a:solidFill>
                  <a:srgbClr val="B5BEC3"/>
                </a:solidFill>
              </a:rPr>
              <a:t>II. Cuando un ministro o iniciado al ministerio, por causas no justificadas, no haya recibido su Credencial, Licencia o Certificado, no podrá oficiar desde el púlpito. Esto aplica a todos los niveles, desde el nivel local hasta el nivel nacional.</a:t>
            </a:r>
          </a:p>
        </p:txBody>
      </p:sp>
    </p:spTree>
    <p:extLst>
      <p:ext uri="{BB962C8B-B14F-4D97-AF65-F5344CB8AC3E}">
        <p14:creationId xmlns:p14="http://schemas.microsoft.com/office/powerpoint/2010/main" val="38401830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44C93C5B-B5C7-68B3-1C92-14B879C6E1E7}"/>
              </a:ext>
            </a:extLst>
          </p:cNvPr>
          <p:cNvSpPr>
            <a:spLocks noGrp="1"/>
          </p:cNvSpPr>
          <p:nvPr>
            <p:ph type="title"/>
          </p:nvPr>
        </p:nvSpPr>
        <p:spPr>
          <a:xfrm>
            <a:off x="358588" y="990600"/>
            <a:ext cx="4625788" cy="4459941"/>
          </a:xfrm>
        </p:spPr>
        <p:txBody>
          <a:bodyPr>
            <a:normAutofit/>
          </a:bodyPr>
          <a:lstStyle/>
          <a:p>
            <a:r>
              <a:rPr lang="en-US" b="1" dirty="0">
                <a:solidFill>
                  <a:schemeClr val="bg1"/>
                </a:solidFill>
              </a:rPr>
              <a:t>4. </a:t>
            </a:r>
            <a:r>
              <a:rPr lang="es-419" b="1" dirty="0">
                <a:solidFill>
                  <a:schemeClr val="bg1"/>
                </a:solidFill>
              </a:rPr>
              <a:t>Liability Insurance</a:t>
            </a:r>
            <a:br>
              <a:rPr lang="en-US" b="1" dirty="0"/>
            </a:br>
            <a:r>
              <a:rPr lang="en-US" b="1" dirty="0">
                <a:solidFill>
                  <a:srgbClr val="B5BEC3"/>
                </a:solidFill>
              </a:rPr>
              <a:t>4. </a:t>
            </a:r>
            <a:r>
              <a:rPr lang="es-ES_tradnl" b="1" dirty="0">
                <a:solidFill>
                  <a:srgbClr val="B5BEC3"/>
                </a:solidFill>
              </a:rPr>
              <a:t>Seguros de Responsabilidad</a:t>
            </a:r>
          </a:p>
        </p:txBody>
      </p:sp>
      <p:pic>
        <p:nvPicPr>
          <p:cNvPr id="4" name="Content Placeholder 3">
            <a:extLst>
              <a:ext uri="{FF2B5EF4-FFF2-40B4-BE49-F238E27FC236}">
                <a16:creationId xmlns:a16="http://schemas.microsoft.com/office/drawing/2014/main" id="{2004A9FF-DCFE-766E-5280-846772DAC283}"/>
              </a:ext>
            </a:extLst>
          </p:cNvPr>
          <p:cNvPicPr>
            <a:picLocks noGrp="1" noChangeAspect="1"/>
          </p:cNvPicPr>
          <p:nvPr>
            <p:ph idx="1"/>
          </p:nvPr>
        </p:nvPicPr>
        <p:blipFill rotWithShape="1">
          <a:blip r:embed="rId4">
            <a:extLst>
              <a:ext uri="{28A0092B-C50C-407E-A947-70E740481C1C}">
                <a14:useLocalDpi xmlns:a14="http://schemas.microsoft.com/office/drawing/2010/main" val="0"/>
              </a:ext>
            </a:extLst>
          </a:blip>
          <a:srcRect t="8631" r="5398" b="23109"/>
          <a:stretch/>
        </p:blipFill>
        <p:spPr>
          <a:xfrm>
            <a:off x="4847664" y="0"/>
            <a:ext cx="7344336" cy="6858000"/>
          </a:xfrm>
          <a:solidFill>
            <a:schemeClr val="bg1"/>
          </a:solidFill>
        </p:spPr>
      </p:pic>
    </p:spTree>
    <p:extLst>
      <p:ext uri="{BB962C8B-B14F-4D97-AF65-F5344CB8AC3E}">
        <p14:creationId xmlns:p14="http://schemas.microsoft.com/office/powerpoint/2010/main" val="35412581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en lying on a calendar&#10;&#10;Description automatically generated">
            <a:extLst>
              <a:ext uri="{FF2B5EF4-FFF2-40B4-BE49-F238E27FC236}">
                <a16:creationId xmlns:a16="http://schemas.microsoft.com/office/drawing/2014/main" id="{3ECF231E-6472-7173-EF15-F425291436AC}"/>
              </a:ext>
            </a:extLst>
          </p:cNvPr>
          <p:cNvPicPr>
            <a:picLocks noGrp="1" noRot="1" noChangeAspect="1" noMove="1" noResize="1" noEditPoints="1" noAdjustHandles="1" noChangeArrowheads="1" noChangeShapeType="1" noCrop="1"/>
          </p:cNvPicPr>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9" name="Title 8">
            <a:extLst>
              <a:ext uri="{FF2B5EF4-FFF2-40B4-BE49-F238E27FC236}">
                <a16:creationId xmlns:a16="http://schemas.microsoft.com/office/drawing/2014/main" id="{44C93C5B-B5C7-68B3-1C92-14B879C6E1E7}"/>
              </a:ext>
            </a:extLst>
          </p:cNvPr>
          <p:cNvSpPr>
            <a:spLocks noGrp="1"/>
          </p:cNvSpPr>
          <p:nvPr>
            <p:ph type="title"/>
          </p:nvPr>
        </p:nvSpPr>
        <p:spPr>
          <a:xfrm>
            <a:off x="358588" y="990600"/>
            <a:ext cx="4625788" cy="4459941"/>
          </a:xfrm>
        </p:spPr>
        <p:txBody>
          <a:bodyPr>
            <a:normAutofit/>
          </a:bodyPr>
          <a:lstStyle/>
          <a:p>
            <a:r>
              <a:rPr lang="en-US" b="1" dirty="0">
                <a:solidFill>
                  <a:schemeClr val="bg1"/>
                </a:solidFill>
              </a:rPr>
              <a:t>5. </a:t>
            </a:r>
            <a:r>
              <a:rPr lang="es-419" b="1" dirty="0">
                <a:solidFill>
                  <a:schemeClr val="bg1"/>
                </a:solidFill>
              </a:rPr>
              <a:t>Workers’ Compensation Audit</a:t>
            </a:r>
            <a:br>
              <a:rPr lang="en-US" b="1" dirty="0"/>
            </a:br>
            <a:r>
              <a:rPr lang="en-US" b="1" dirty="0">
                <a:solidFill>
                  <a:srgbClr val="B5BEC3"/>
                </a:solidFill>
              </a:rPr>
              <a:t>5</a:t>
            </a:r>
            <a:r>
              <a:rPr lang="es-ES_tradnl" b="1" dirty="0">
                <a:solidFill>
                  <a:srgbClr val="B5BEC3"/>
                </a:solidFill>
              </a:rPr>
              <a:t>. Auditoria de Seguros de Compensación al Trabajador</a:t>
            </a:r>
          </a:p>
        </p:txBody>
      </p:sp>
      <p:sp>
        <p:nvSpPr>
          <p:cNvPr id="8" name="Rectangle 7">
            <a:extLst>
              <a:ext uri="{FF2B5EF4-FFF2-40B4-BE49-F238E27FC236}">
                <a16:creationId xmlns:a16="http://schemas.microsoft.com/office/drawing/2014/main" id="{EF93BFFF-90D0-E70B-2342-9387724FFFEE}"/>
              </a:ext>
            </a:extLst>
          </p:cNvPr>
          <p:cNvSpPr/>
          <p:nvPr/>
        </p:nvSpPr>
        <p:spPr>
          <a:xfrm>
            <a:off x="5109882" y="0"/>
            <a:ext cx="7082118" cy="68580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DEBD3153-1653-3FBC-F5B0-0B774CA2F69F}"/>
              </a:ext>
            </a:extLst>
          </p:cNvPr>
          <p:cNvPicPr>
            <a:picLocks noChangeAspect="1"/>
          </p:cNvPicPr>
          <p:nvPr/>
        </p:nvPicPr>
        <p:blipFill rotWithShape="1">
          <a:blip r:embed="rId4">
            <a:extLst>
              <a:ext uri="{28A0092B-C50C-407E-A947-70E740481C1C}">
                <a14:useLocalDpi xmlns:a14="http://schemas.microsoft.com/office/drawing/2010/main" val="0"/>
              </a:ext>
            </a:extLst>
          </a:blip>
          <a:srcRect l="6976" t="6514" r="12791" b="7553"/>
          <a:stretch/>
        </p:blipFill>
        <p:spPr>
          <a:xfrm>
            <a:off x="4831976" y="0"/>
            <a:ext cx="4948518" cy="6858000"/>
          </a:xfrm>
          <a:prstGeom prst="rect">
            <a:avLst/>
          </a:prstGeom>
          <a:solidFill>
            <a:schemeClr val="bg1"/>
          </a:solidFill>
        </p:spPr>
      </p:pic>
    </p:spTree>
    <p:extLst>
      <p:ext uri="{BB962C8B-B14F-4D97-AF65-F5344CB8AC3E}">
        <p14:creationId xmlns:p14="http://schemas.microsoft.com/office/powerpoint/2010/main" val="30239810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208</TotalTime>
  <Words>523</Words>
  <Application>Microsoft Macintosh PowerPoint</Application>
  <PresentationFormat>Widescreen</PresentationFormat>
  <Paragraphs>35</Paragraphs>
  <Slides>10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Aptos</vt:lpstr>
      <vt:lpstr>Aptos Display</vt:lpstr>
      <vt:lpstr>Arial</vt:lpstr>
      <vt:lpstr>Office Theme</vt:lpstr>
      <vt:lpstr>PowerPoint Presentation</vt:lpstr>
      <vt:lpstr>2023 Urgent Tasks 2023 Tareas Urgentes</vt:lpstr>
      <vt:lpstr>PowerPoint Presentation</vt:lpstr>
      <vt:lpstr>1. 2023 District Conventions 1. Convenciones Distritales 2023</vt:lpstr>
      <vt:lpstr>2. 2023 Pastoral Evaluations 2. Evaluaciones Pastorales 2023</vt:lpstr>
      <vt:lpstr>3. Pending Credentials 3. Credenciales Pendientes</vt:lpstr>
      <vt:lpstr>3. Pending Credentials 3. Credenciales Pendientes</vt:lpstr>
      <vt:lpstr>4. Liability Insurance 4. Seguros de Responsabilidad</vt:lpstr>
      <vt:lpstr>5. Workers’ Compensation Audit 5. Auditoria de Seguros de Compensación al Trabajador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Ismael Martin Del Campo III</dc:creator>
  <cp:lastModifiedBy>Ben Pacheco</cp:lastModifiedBy>
  <cp:revision>6</cp:revision>
  <dcterms:created xsi:type="dcterms:W3CDTF">2024-04-08T16:01:16Z</dcterms:created>
  <dcterms:modified xsi:type="dcterms:W3CDTF">2024-04-09T09:20:21Z</dcterms:modified>
</cp:coreProperties>
</file>