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60" r:id="rId3"/>
    <p:sldId id="268" r:id="rId4"/>
    <p:sldId id="261" r:id="rId5"/>
    <p:sldId id="263" r:id="rId6"/>
    <p:sldId id="264" r:id="rId7"/>
    <p:sldId id="265" r:id="rId8"/>
    <p:sldId id="266" r:id="rId9"/>
    <p:sldId id="267"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5BEC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4" autoAdjust="0"/>
    <p:restoredTop sz="85034" autoAdjust="0"/>
  </p:normalViewPr>
  <p:slideViewPr>
    <p:cSldViewPr snapToGrid="0">
      <p:cViewPr varScale="1">
        <p:scale>
          <a:sx n="103" d="100"/>
          <a:sy n="103" d="100"/>
        </p:scale>
        <p:origin x="184"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02C2C21-CE1D-4730-B963-39D9056CD0C0}" type="datetimeFigureOut">
              <a:rPr lang="en-US" smtClean="0"/>
              <a:t>4/10/24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06CD98F-BAC2-465D-A293-5B81C30EADF7}" type="slidenum">
              <a:rPr lang="en-US" smtClean="0"/>
              <a:t>‹#›</a:t>
            </a:fld>
            <a:endParaRPr lang="en-US"/>
          </a:p>
        </p:txBody>
      </p:sp>
    </p:spTree>
    <p:extLst>
      <p:ext uri="{BB962C8B-B14F-4D97-AF65-F5344CB8AC3E}">
        <p14:creationId xmlns:p14="http://schemas.microsoft.com/office/powerpoint/2010/main" val="20241192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06CD98F-BAC2-465D-A293-5B81C30EADF7}" type="slidenum">
              <a:rPr lang="en-US" smtClean="0"/>
              <a:t>3</a:t>
            </a:fld>
            <a:endParaRPr lang="en-US"/>
          </a:p>
        </p:txBody>
      </p:sp>
    </p:spTree>
    <p:extLst>
      <p:ext uri="{BB962C8B-B14F-4D97-AF65-F5344CB8AC3E}">
        <p14:creationId xmlns:p14="http://schemas.microsoft.com/office/powerpoint/2010/main" val="41326908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06CD98F-BAC2-465D-A293-5B81C30EADF7}" type="slidenum">
              <a:rPr lang="en-US" smtClean="0"/>
              <a:t>4</a:t>
            </a:fld>
            <a:endParaRPr lang="en-US"/>
          </a:p>
        </p:txBody>
      </p:sp>
    </p:spTree>
    <p:extLst>
      <p:ext uri="{BB962C8B-B14F-4D97-AF65-F5344CB8AC3E}">
        <p14:creationId xmlns:p14="http://schemas.microsoft.com/office/powerpoint/2010/main" val="30217520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06CD98F-BAC2-465D-A293-5B81C30EADF7}" type="slidenum">
              <a:rPr lang="en-US" smtClean="0"/>
              <a:t>5</a:t>
            </a:fld>
            <a:endParaRPr lang="en-US"/>
          </a:p>
        </p:txBody>
      </p:sp>
    </p:spTree>
    <p:extLst>
      <p:ext uri="{BB962C8B-B14F-4D97-AF65-F5344CB8AC3E}">
        <p14:creationId xmlns:p14="http://schemas.microsoft.com/office/powerpoint/2010/main" val="34074184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06CD98F-BAC2-465D-A293-5B81C30EADF7}" type="slidenum">
              <a:rPr lang="en-US" smtClean="0"/>
              <a:t>6</a:t>
            </a:fld>
            <a:endParaRPr lang="en-US"/>
          </a:p>
        </p:txBody>
      </p:sp>
    </p:spTree>
    <p:extLst>
      <p:ext uri="{BB962C8B-B14F-4D97-AF65-F5344CB8AC3E}">
        <p14:creationId xmlns:p14="http://schemas.microsoft.com/office/powerpoint/2010/main" val="33987468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06CD98F-BAC2-465D-A293-5B81C30EADF7}" type="slidenum">
              <a:rPr lang="en-US" smtClean="0"/>
              <a:t>7</a:t>
            </a:fld>
            <a:endParaRPr lang="en-US"/>
          </a:p>
        </p:txBody>
      </p:sp>
    </p:spTree>
    <p:extLst>
      <p:ext uri="{BB962C8B-B14F-4D97-AF65-F5344CB8AC3E}">
        <p14:creationId xmlns:p14="http://schemas.microsoft.com/office/powerpoint/2010/main" val="36519190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06CD98F-BAC2-465D-A293-5B81C30EADF7}" type="slidenum">
              <a:rPr lang="en-US" smtClean="0"/>
              <a:t>8</a:t>
            </a:fld>
            <a:endParaRPr lang="en-US"/>
          </a:p>
        </p:txBody>
      </p:sp>
    </p:spTree>
    <p:extLst>
      <p:ext uri="{BB962C8B-B14F-4D97-AF65-F5344CB8AC3E}">
        <p14:creationId xmlns:p14="http://schemas.microsoft.com/office/powerpoint/2010/main" val="37922694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06CD98F-BAC2-465D-A293-5B81C30EADF7}" type="slidenum">
              <a:rPr lang="en-US" smtClean="0"/>
              <a:t>9</a:t>
            </a:fld>
            <a:endParaRPr lang="en-US"/>
          </a:p>
        </p:txBody>
      </p:sp>
    </p:spTree>
    <p:extLst>
      <p:ext uri="{BB962C8B-B14F-4D97-AF65-F5344CB8AC3E}">
        <p14:creationId xmlns:p14="http://schemas.microsoft.com/office/powerpoint/2010/main" val="21238812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CF0D41-AC17-8ACB-CB97-044697D965F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4B54F4E-0DDB-4DF8-D7A5-7B0748AB799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9018848-36DC-08E6-67DD-06F0A5C4B195}"/>
              </a:ext>
            </a:extLst>
          </p:cNvPr>
          <p:cNvSpPr>
            <a:spLocks noGrp="1"/>
          </p:cNvSpPr>
          <p:nvPr>
            <p:ph type="dt" sz="half" idx="10"/>
          </p:nvPr>
        </p:nvSpPr>
        <p:spPr/>
        <p:txBody>
          <a:bodyPr/>
          <a:lstStyle/>
          <a:p>
            <a:fld id="{68D349D4-163E-454A-AA3E-2048C30EA3A3}" type="datetimeFigureOut">
              <a:rPr lang="en-US" smtClean="0"/>
              <a:t>4/10/24</a:t>
            </a:fld>
            <a:endParaRPr lang="en-US"/>
          </a:p>
        </p:txBody>
      </p:sp>
      <p:sp>
        <p:nvSpPr>
          <p:cNvPr id="5" name="Footer Placeholder 4">
            <a:extLst>
              <a:ext uri="{FF2B5EF4-FFF2-40B4-BE49-F238E27FC236}">
                <a16:creationId xmlns:a16="http://schemas.microsoft.com/office/drawing/2014/main" id="{FD7966FE-6850-6F7F-ADD6-D9DB8B0186F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26927E3-3050-57DA-521F-3508CB6F8A40}"/>
              </a:ext>
            </a:extLst>
          </p:cNvPr>
          <p:cNvSpPr>
            <a:spLocks noGrp="1"/>
          </p:cNvSpPr>
          <p:nvPr>
            <p:ph type="sldNum" sz="quarter" idx="12"/>
          </p:nvPr>
        </p:nvSpPr>
        <p:spPr/>
        <p:txBody>
          <a:bodyPr/>
          <a:lstStyle/>
          <a:p>
            <a:fld id="{D99905B4-93D7-4C3E-90D3-0A15FBDB2266}" type="slidenum">
              <a:rPr lang="en-US" smtClean="0"/>
              <a:t>‹#›</a:t>
            </a:fld>
            <a:endParaRPr lang="en-US"/>
          </a:p>
        </p:txBody>
      </p:sp>
    </p:spTree>
    <p:extLst>
      <p:ext uri="{BB962C8B-B14F-4D97-AF65-F5344CB8AC3E}">
        <p14:creationId xmlns:p14="http://schemas.microsoft.com/office/powerpoint/2010/main" val="30858027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455A5A-3B24-D3B4-101F-D1F01E09966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328E2BC-3F74-CBD4-823D-77F8F57F9B3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575AB33-8833-3DD6-B932-A9E18F42352F}"/>
              </a:ext>
            </a:extLst>
          </p:cNvPr>
          <p:cNvSpPr>
            <a:spLocks noGrp="1"/>
          </p:cNvSpPr>
          <p:nvPr>
            <p:ph type="dt" sz="half" idx="10"/>
          </p:nvPr>
        </p:nvSpPr>
        <p:spPr/>
        <p:txBody>
          <a:bodyPr/>
          <a:lstStyle/>
          <a:p>
            <a:fld id="{68D349D4-163E-454A-AA3E-2048C30EA3A3}" type="datetimeFigureOut">
              <a:rPr lang="en-US" smtClean="0"/>
              <a:t>4/10/24</a:t>
            </a:fld>
            <a:endParaRPr lang="en-US"/>
          </a:p>
        </p:txBody>
      </p:sp>
      <p:sp>
        <p:nvSpPr>
          <p:cNvPr id="5" name="Footer Placeholder 4">
            <a:extLst>
              <a:ext uri="{FF2B5EF4-FFF2-40B4-BE49-F238E27FC236}">
                <a16:creationId xmlns:a16="http://schemas.microsoft.com/office/drawing/2014/main" id="{CD90DAB7-848C-A190-41FF-2A6DB0ECE79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D238172-88C1-077F-2271-0AAB19E38726}"/>
              </a:ext>
            </a:extLst>
          </p:cNvPr>
          <p:cNvSpPr>
            <a:spLocks noGrp="1"/>
          </p:cNvSpPr>
          <p:nvPr>
            <p:ph type="sldNum" sz="quarter" idx="12"/>
          </p:nvPr>
        </p:nvSpPr>
        <p:spPr/>
        <p:txBody>
          <a:bodyPr/>
          <a:lstStyle/>
          <a:p>
            <a:fld id="{D99905B4-93D7-4C3E-90D3-0A15FBDB2266}" type="slidenum">
              <a:rPr lang="en-US" smtClean="0"/>
              <a:t>‹#›</a:t>
            </a:fld>
            <a:endParaRPr lang="en-US"/>
          </a:p>
        </p:txBody>
      </p:sp>
    </p:spTree>
    <p:extLst>
      <p:ext uri="{BB962C8B-B14F-4D97-AF65-F5344CB8AC3E}">
        <p14:creationId xmlns:p14="http://schemas.microsoft.com/office/powerpoint/2010/main" val="13611831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C7A6311-FCFC-0960-0A32-CDCFB6D009B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DF6B9B3-5FEE-62EF-E944-AB694C10361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ECDF322-4435-4315-84A3-B2C79E60B3E7}"/>
              </a:ext>
            </a:extLst>
          </p:cNvPr>
          <p:cNvSpPr>
            <a:spLocks noGrp="1"/>
          </p:cNvSpPr>
          <p:nvPr>
            <p:ph type="dt" sz="half" idx="10"/>
          </p:nvPr>
        </p:nvSpPr>
        <p:spPr/>
        <p:txBody>
          <a:bodyPr/>
          <a:lstStyle/>
          <a:p>
            <a:fld id="{68D349D4-163E-454A-AA3E-2048C30EA3A3}" type="datetimeFigureOut">
              <a:rPr lang="en-US" smtClean="0"/>
              <a:t>4/10/24</a:t>
            </a:fld>
            <a:endParaRPr lang="en-US"/>
          </a:p>
        </p:txBody>
      </p:sp>
      <p:sp>
        <p:nvSpPr>
          <p:cNvPr id="5" name="Footer Placeholder 4">
            <a:extLst>
              <a:ext uri="{FF2B5EF4-FFF2-40B4-BE49-F238E27FC236}">
                <a16:creationId xmlns:a16="http://schemas.microsoft.com/office/drawing/2014/main" id="{3830B618-95A3-E456-560F-8A281510073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281E6AA-14CA-BDE3-5236-1DB1C90D9A8E}"/>
              </a:ext>
            </a:extLst>
          </p:cNvPr>
          <p:cNvSpPr>
            <a:spLocks noGrp="1"/>
          </p:cNvSpPr>
          <p:nvPr>
            <p:ph type="sldNum" sz="quarter" idx="12"/>
          </p:nvPr>
        </p:nvSpPr>
        <p:spPr/>
        <p:txBody>
          <a:bodyPr/>
          <a:lstStyle/>
          <a:p>
            <a:fld id="{D99905B4-93D7-4C3E-90D3-0A15FBDB2266}" type="slidenum">
              <a:rPr lang="en-US" smtClean="0"/>
              <a:t>‹#›</a:t>
            </a:fld>
            <a:endParaRPr lang="en-US"/>
          </a:p>
        </p:txBody>
      </p:sp>
    </p:spTree>
    <p:extLst>
      <p:ext uri="{BB962C8B-B14F-4D97-AF65-F5344CB8AC3E}">
        <p14:creationId xmlns:p14="http://schemas.microsoft.com/office/powerpoint/2010/main" val="39851448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403848-4209-DA53-7459-9115E7B2AE7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B3CC81A-3D2C-0C35-435D-22978BB073F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F4F0E5-2DAA-3F1B-E3C1-F5183FF72874}"/>
              </a:ext>
            </a:extLst>
          </p:cNvPr>
          <p:cNvSpPr>
            <a:spLocks noGrp="1"/>
          </p:cNvSpPr>
          <p:nvPr>
            <p:ph type="dt" sz="half" idx="10"/>
          </p:nvPr>
        </p:nvSpPr>
        <p:spPr/>
        <p:txBody>
          <a:bodyPr/>
          <a:lstStyle/>
          <a:p>
            <a:fld id="{68D349D4-163E-454A-AA3E-2048C30EA3A3}" type="datetimeFigureOut">
              <a:rPr lang="en-US" smtClean="0"/>
              <a:t>4/10/24</a:t>
            </a:fld>
            <a:endParaRPr lang="en-US"/>
          </a:p>
        </p:txBody>
      </p:sp>
      <p:sp>
        <p:nvSpPr>
          <p:cNvPr id="5" name="Footer Placeholder 4">
            <a:extLst>
              <a:ext uri="{FF2B5EF4-FFF2-40B4-BE49-F238E27FC236}">
                <a16:creationId xmlns:a16="http://schemas.microsoft.com/office/drawing/2014/main" id="{4E54A4EC-22BF-8053-54F1-3A7E77EFC8D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50C7892-EA13-03E1-1E60-63C6833ED6D4}"/>
              </a:ext>
            </a:extLst>
          </p:cNvPr>
          <p:cNvSpPr>
            <a:spLocks noGrp="1"/>
          </p:cNvSpPr>
          <p:nvPr>
            <p:ph type="sldNum" sz="quarter" idx="12"/>
          </p:nvPr>
        </p:nvSpPr>
        <p:spPr/>
        <p:txBody>
          <a:bodyPr/>
          <a:lstStyle/>
          <a:p>
            <a:fld id="{D99905B4-93D7-4C3E-90D3-0A15FBDB2266}" type="slidenum">
              <a:rPr lang="en-US" smtClean="0"/>
              <a:t>‹#›</a:t>
            </a:fld>
            <a:endParaRPr lang="en-US"/>
          </a:p>
        </p:txBody>
      </p:sp>
    </p:spTree>
    <p:extLst>
      <p:ext uri="{BB962C8B-B14F-4D97-AF65-F5344CB8AC3E}">
        <p14:creationId xmlns:p14="http://schemas.microsoft.com/office/powerpoint/2010/main" val="35552584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001BDE-F9C0-ACBF-0A11-E975BF07591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972CC49-B703-3B90-F0B3-3BE579EDAB3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9409CD5-270D-C51D-E103-A0ECDE2188A2}"/>
              </a:ext>
            </a:extLst>
          </p:cNvPr>
          <p:cNvSpPr>
            <a:spLocks noGrp="1"/>
          </p:cNvSpPr>
          <p:nvPr>
            <p:ph type="dt" sz="half" idx="10"/>
          </p:nvPr>
        </p:nvSpPr>
        <p:spPr/>
        <p:txBody>
          <a:bodyPr/>
          <a:lstStyle/>
          <a:p>
            <a:fld id="{68D349D4-163E-454A-AA3E-2048C30EA3A3}" type="datetimeFigureOut">
              <a:rPr lang="en-US" smtClean="0"/>
              <a:t>4/10/24</a:t>
            </a:fld>
            <a:endParaRPr lang="en-US"/>
          </a:p>
        </p:txBody>
      </p:sp>
      <p:sp>
        <p:nvSpPr>
          <p:cNvPr id="5" name="Footer Placeholder 4">
            <a:extLst>
              <a:ext uri="{FF2B5EF4-FFF2-40B4-BE49-F238E27FC236}">
                <a16:creationId xmlns:a16="http://schemas.microsoft.com/office/drawing/2014/main" id="{8B8134CA-B6AB-4511-CBFF-CD9C6F71CB5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C33F633-30FC-CE1B-0249-94A8AE0EC4E2}"/>
              </a:ext>
            </a:extLst>
          </p:cNvPr>
          <p:cNvSpPr>
            <a:spLocks noGrp="1"/>
          </p:cNvSpPr>
          <p:nvPr>
            <p:ph type="sldNum" sz="quarter" idx="12"/>
          </p:nvPr>
        </p:nvSpPr>
        <p:spPr/>
        <p:txBody>
          <a:bodyPr/>
          <a:lstStyle/>
          <a:p>
            <a:fld id="{D99905B4-93D7-4C3E-90D3-0A15FBDB2266}" type="slidenum">
              <a:rPr lang="en-US" smtClean="0"/>
              <a:t>‹#›</a:t>
            </a:fld>
            <a:endParaRPr lang="en-US"/>
          </a:p>
        </p:txBody>
      </p:sp>
    </p:spTree>
    <p:extLst>
      <p:ext uri="{BB962C8B-B14F-4D97-AF65-F5344CB8AC3E}">
        <p14:creationId xmlns:p14="http://schemas.microsoft.com/office/powerpoint/2010/main" val="11363202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DA0240-6557-046D-2B0C-0CB0E2438C4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23FEEC6-575E-36A9-45CD-363D4ED33DC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3C0FF27-5661-E301-4659-B19A3B7A21A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B337DB7-1544-0855-2F80-C2036D50B02A}"/>
              </a:ext>
            </a:extLst>
          </p:cNvPr>
          <p:cNvSpPr>
            <a:spLocks noGrp="1"/>
          </p:cNvSpPr>
          <p:nvPr>
            <p:ph type="dt" sz="half" idx="10"/>
          </p:nvPr>
        </p:nvSpPr>
        <p:spPr/>
        <p:txBody>
          <a:bodyPr/>
          <a:lstStyle/>
          <a:p>
            <a:fld id="{68D349D4-163E-454A-AA3E-2048C30EA3A3}" type="datetimeFigureOut">
              <a:rPr lang="en-US" smtClean="0"/>
              <a:t>4/10/24</a:t>
            </a:fld>
            <a:endParaRPr lang="en-US"/>
          </a:p>
        </p:txBody>
      </p:sp>
      <p:sp>
        <p:nvSpPr>
          <p:cNvPr id="6" name="Footer Placeholder 5">
            <a:extLst>
              <a:ext uri="{FF2B5EF4-FFF2-40B4-BE49-F238E27FC236}">
                <a16:creationId xmlns:a16="http://schemas.microsoft.com/office/drawing/2014/main" id="{87828625-E307-7B04-8E98-5B710178315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6A56B57-9D2A-7E57-6B2A-D51FBB569435}"/>
              </a:ext>
            </a:extLst>
          </p:cNvPr>
          <p:cNvSpPr>
            <a:spLocks noGrp="1"/>
          </p:cNvSpPr>
          <p:nvPr>
            <p:ph type="sldNum" sz="quarter" idx="12"/>
          </p:nvPr>
        </p:nvSpPr>
        <p:spPr/>
        <p:txBody>
          <a:bodyPr/>
          <a:lstStyle/>
          <a:p>
            <a:fld id="{D99905B4-93D7-4C3E-90D3-0A15FBDB2266}" type="slidenum">
              <a:rPr lang="en-US" smtClean="0"/>
              <a:t>‹#›</a:t>
            </a:fld>
            <a:endParaRPr lang="en-US"/>
          </a:p>
        </p:txBody>
      </p:sp>
    </p:spTree>
    <p:extLst>
      <p:ext uri="{BB962C8B-B14F-4D97-AF65-F5344CB8AC3E}">
        <p14:creationId xmlns:p14="http://schemas.microsoft.com/office/powerpoint/2010/main" val="14152329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0EC504-B074-63FC-5D2A-399DE61444B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643C796-3AC9-B6EB-89A0-F1A2BE2027D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D4A2CAB-5D89-A794-BE80-C0C3EDCFA9B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806B641-98F9-ACD1-3568-C8A7E321FCA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731D851-6174-CCAF-3C89-FA5CE69C1CE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06A263D-FEE8-DFC7-181B-73F6E3FAFB2F}"/>
              </a:ext>
            </a:extLst>
          </p:cNvPr>
          <p:cNvSpPr>
            <a:spLocks noGrp="1"/>
          </p:cNvSpPr>
          <p:nvPr>
            <p:ph type="dt" sz="half" idx="10"/>
          </p:nvPr>
        </p:nvSpPr>
        <p:spPr/>
        <p:txBody>
          <a:bodyPr/>
          <a:lstStyle/>
          <a:p>
            <a:fld id="{68D349D4-163E-454A-AA3E-2048C30EA3A3}" type="datetimeFigureOut">
              <a:rPr lang="en-US" smtClean="0"/>
              <a:t>4/10/24</a:t>
            </a:fld>
            <a:endParaRPr lang="en-US"/>
          </a:p>
        </p:txBody>
      </p:sp>
      <p:sp>
        <p:nvSpPr>
          <p:cNvPr id="8" name="Footer Placeholder 7">
            <a:extLst>
              <a:ext uri="{FF2B5EF4-FFF2-40B4-BE49-F238E27FC236}">
                <a16:creationId xmlns:a16="http://schemas.microsoft.com/office/drawing/2014/main" id="{6B745687-1D48-CA30-6129-8D1D437A19C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D2F9037-139D-67D7-C1A5-69552E139F00}"/>
              </a:ext>
            </a:extLst>
          </p:cNvPr>
          <p:cNvSpPr>
            <a:spLocks noGrp="1"/>
          </p:cNvSpPr>
          <p:nvPr>
            <p:ph type="sldNum" sz="quarter" idx="12"/>
          </p:nvPr>
        </p:nvSpPr>
        <p:spPr/>
        <p:txBody>
          <a:bodyPr/>
          <a:lstStyle/>
          <a:p>
            <a:fld id="{D99905B4-93D7-4C3E-90D3-0A15FBDB2266}" type="slidenum">
              <a:rPr lang="en-US" smtClean="0"/>
              <a:t>‹#›</a:t>
            </a:fld>
            <a:endParaRPr lang="en-US"/>
          </a:p>
        </p:txBody>
      </p:sp>
    </p:spTree>
    <p:extLst>
      <p:ext uri="{BB962C8B-B14F-4D97-AF65-F5344CB8AC3E}">
        <p14:creationId xmlns:p14="http://schemas.microsoft.com/office/powerpoint/2010/main" val="28686326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D1F22C-3094-1303-1A5F-2DDBCE65757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97DCF55-CD51-37D2-8104-F1DB5A626914}"/>
              </a:ext>
            </a:extLst>
          </p:cNvPr>
          <p:cNvSpPr>
            <a:spLocks noGrp="1"/>
          </p:cNvSpPr>
          <p:nvPr>
            <p:ph type="dt" sz="half" idx="10"/>
          </p:nvPr>
        </p:nvSpPr>
        <p:spPr/>
        <p:txBody>
          <a:bodyPr/>
          <a:lstStyle/>
          <a:p>
            <a:fld id="{68D349D4-163E-454A-AA3E-2048C30EA3A3}" type="datetimeFigureOut">
              <a:rPr lang="en-US" smtClean="0"/>
              <a:t>4/10/24</a:t>
            </a:fld>
            <a:endParaRPr lang="en-US"/>
          </a:p>
        </p:txBody>
      </p:sp>
      <p:sp>
        <p:nvSpPr>
          <p:cNvPr id="4" name="Footer Placeholder 3">
            <a:extLst>
              <a:ext uri="{FF2B5EF4-FFF2-40B4-BE49-F238E27FC236}">
                <a16:creationId xmlns:a16="http://schemas.microsoft.com/office/drawing/2014/main" id="{CFD0AED3-7CB5-481F-4CB6-370A42A84DC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56EE3EF-5BA9-5718-EBD2-9FD1591D14FC}"/>
              </a:ext>
            </a:extLst>
          </p:cNvPr>
          <p:cNvSpPr>
            <a:spLocks noGrp="1"/>
          </p:cNvSpPr>
          <p:nvPr>
            <p:ph type="sldNum" sz="quarter" idx="12"/>
          </p:nvPr>
        </p:nvSpPr>
        <p:spPr/>
        <p:txBody>
          <a:bodyPr/>
          <a:lstStyle/>
          <a:p>
            <a:fld id="{D99905B4-93D7-4C3E-90D3-0A15FBDB2266}" type="slidenum">
              <a:rPr lang="en-US" smtClean="0"/>
              <a:t>‹#›</a:t>
            </a:fld>
            <a:endParaRPr lang="en-US"/>
          </a:p>
        </p:txBody>
      </p:sp>
    </p:spTree>
    <p:extLst>
      <p:ext uri="{BB962C8B-B14F-4D97-AF65-F5344CB8AC3E}">
        <p14:creationId xmlns:p14="http://schemas.microsoft.com/office/powerpoint/2010/main" val="26453693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AFBAC33-BC74-EE45-2735-A788F23545DD}"/>
              </a:ext>
            </a:extLst>
          </p:cNvPr>
          <p:cNvSpPr>
            <a:spLocks noGrp="1"/>
          </p:cNvSpPr>
          <p:nvPr>
            <p:ph type="dt" sz="half" idx="10"/>
          </p:nvPr>
        </p:nvSpPr>
        <p:spPr/>
        <p:txBody>
          <a:bodyPr/>
          <a:lstStyle/>
          <a:p>
            <a:fld id="{68D349D4-163E-454A-AA3E-2048C30EA3A3}" type="datetimeFigureOut">
              <a:rPr lang="en-US" smtClean="0"/>
              <a:t>4/10/24</a:t>
            </a:fld>
            <a:endParaRPr lang="en-US"/>
          </a:p>
        </p:txBody>
      </p:sp>
      <p:sp>
        <p:nvSpPr>
          <p:cNvPr id="3" name="Footer Placeholder 2">
            <a:extLst>
              <a:ext uri="{FF2B5EF4-FFF2-40B4-BE49-F238E27FC236}">
                <a16:creationId xmlns:a16="http://schemas.microsoft.com/office/drawing/2014/main" id="{26C83922-9F5A-65A8-6CBC-CE20FE9E7A1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7E5A70E-E294-8950-58A7-8ED857B44B7F}"/>
              </a:ext>
            </a:extLst>
          </p:cNvPr>
          <p:cNvSpPr>
            <a:spLocks noGrp="1"/>
          </p:cNvSpPr>
          <p:nvPr>
            <p:ph type="sldNum" sz="quarter" idx="12"/>
          </p:nvPr>
        </p:nvSpPr>
        <p:spPr/>
        <p:txBody>
          <a:bodyPr/>
          <a:lstStyle/>
          <a:p>
            <a:fld id="{D99905B4-93D7-4C3E-90D3-0A15FBDB2266}" type="slidenum">
              <a:rPr lang="en-US" smtClean="0"/>
              <a:t>‹#›</a:t>
            </a:fld>
            <a:endParaRPr lang="en-US"/>
          </a:p>
        </p:txBody>
      </p:sp>
    </p:spTree>
    <p:extLst>
      <p:ext uri="{BB962C8B-B14F-4D97-AF65-F5344CB8AC3E}">
        <p14:creationId xmlns:p14="http://schemas.microsoft.com/office/powerpoint/2010/main" val="10766608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DD3118-53E8-1329-C42B-1BF4B36FE8B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C185F7E-F7D9-9825-29DC-B3E405E857C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4A4BBF3-3787-53EB-CCFD-2DB0439CEBD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241500B-1FB8-3B2F-E7CC-F5B5DC0FF90F}"/>
              </a:ext>
            </a:extLst>
          </p:cNvPr>
          <p:cNvSpPr>
            <a:spLocks noGrp="1"/>
          </p:cNvSpPr>
          <p:nvPr>
            <p:ph type="dt" sz="half" idx="10"/>
          </p:nvPr>
        </p:nvSpPr>
        <p:spPr/>
        <p:txBody>
          <a:bodyPr/>
          <a:lstStyle/>
          <a:p>
            <a:fld id="{68D349D4-163E-454A-AA3E-2048C30EA3A3}" type="datetimeFigureOut">
              <a:rPr lang="en-US" smtClean="0"/>
              <a:t>4/10/24</a:t>
            </a:fld>
            <a:endParaRPr lang="en-US"/>
          </a:p>
        </p:txBody>
      </p:sp>
      <p:sp>
        <p:nvSpPr>
          <p:cNvPr id="6" name="Footer Placeholder 5">
            <a:extLst>
              <a:ext uri="{FF2B5EF4-FFF2-40B4-BE49-F238E27FC236}">
                <a16:creationId xmlns:a16="http://schemas.microsoft.com/office/drawing/2014/main" id="{8B483C05-7C1A-18FE-DC44-ABC2E654259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017F8BC-13E6-FECD-4617-03670D704CF9}"/>
              </a:ext>
            </a:extLst>
          </p:cNvPr>
          <p:cNvSpPr>
            <a:spLocks noGrp="1"/>
          </p:cNvSpPr>
          <p:nvPr>
            <p:ph type="sldNum" sz="quarter" idx="12"/>
          </p:nvPr>
        </p:nvSpPr>
        <p:spPr/>
        <p:txBody>
          <a:bodyPr/>
          <a:lstStyle/>
          <a:p>
            <a:fld id="{D99905B4-93D7-4C3E-90D3-0A15FBDB2266}" type="slidenum">
              <a:rPr lang="en-US" smtClean="0"/>
              <a:t>‹#›</a:t>
            </a:fld>
            <a:endParaRPr lang="en-US"/>
          </a:p>
        </p:txBody>
      </p:sp>
    </p:spTree>
    <p:extLst>
      <p:ext uri="{BB962C8B-B14F-4D97-AF65-F5344CB8AC3E}">
        <p14:creationId xmlns:p14="http://schemas.microsoft.com/office/powerpoint/2010/main" val="10575393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4C7816-6D4E-D36C-6BED-1C8A8163435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B5FDDC3-707D-111A-02FB-14EBD6F326A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69C4921-A67B-BA5B-7FC3-BE7F65A227E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597D6F9-4D47-290D-3C7E-41A1B0E514A8}"/>
              </a:ext>
            </a:extLst>
          </p:cNvPr>
          <p:cNvSpPr>
            <a:spLocks noGrp="1"/>
          </p:cNvSpPr>
          <p:nvPr>
            <p:ph type="dt" sz="half" idx="10"/>
          </p:nvPr>
        </p:nvSpPr>
        <p:spPr/>
        <p:txBody>
          <a:bodyPr/>
          <a:lstStyle/>
          <a:p>
            <a:fld id="{68D349D4-163E-454A-AA3E-2048C30EA3A3}" type="datetimeFigureOut">
              <a:rPr lang="en-US" smtClean="0"/>
              <a:t>4/10/24</a:t>
            </a:fld>
            <a:endParaRPr lang="en-US"/>
          </a:p>
        </p:txBody>
      </p:sp>
      <p:sp>
        <p:nvSpPr>
          <p:cNvPr id="6" name="Footer Placeholder 5">
            <a:extLst>
              <a:ext uri="{FF2B5EF4-FFF2-40B4-BE49-F238E27FC236}">
                <a16:creationId xmlns:a16="http://schemas.microsoft.com/office/drawing/2014/main" id="{3984384D-6C91-5AA8-AEFA-F835AC28744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B209B8E-54BC-8DAC-6D24-E21A7C0B841D}"/>
              </a:ext>
            </a:extLst>
          </p:cNvPr>
          <p:cNvSpPr>
            <a:spLocks noGrp="1"/>
          </p:cNvSpPr>
          <p:nvPr>
            <p:ph type="sldNum" sz="quarter" idx="12"/>
          </p:nvPr>
        </p:nvSpPr>
        <p:spPr/>
        <p:txBody>
          <a:bodyPr/>
          <a:lstStyle/>
          <a:p>
            <a:fld id="{D99905B4-93D7-4C3E-90D3-0A15FBDB2266}" type="slidenum">
              <a:rPr lang="en-US" smtClean="0"/>
              <a:t>‹#›</a:t>
            </a:fld>
            <a:endParaRPr lang="en-US"/>
          </a:p>
        </p:txBody>
      </p:sp>
    </p:spTree>
    <p:extLst>
      <p:ext uri="{BB962C8B-B14F-4D97-AF65-F5344CB8AC3E}">
        <p14:creationId xmlns:p14="http://schemas.microsoft.com/office/powerpoint/2010/main" val="3199175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EFEE85E-C975-7DD7-7F71-2390E72424C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A9F2EE2-3ED7-E87F-BC6E-D3F8CAA2652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F0B9DE7-4A2B-97BE-52BB-5388D1104CB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8D349D4-163E-454A-AA3E-2048C30EA3A3}" type="datetimeFigureOut">
              <a:rPr lang="en-US" smtClean="0"/>
              <a:t>4/10/24</a:t>
            </a:fld>
            <a:endParaRPr lang="en-US"/>
          </a:p>
        </p:txBody>
      </p:sp>
      <p:sp>
        <p:nvSpPr>
          <p:cNvPr id="5" name="Footer Placeholder 4">
            <a:extLst>
              <a:ext uri="{FF2B5EF4-FFF2-40B4-BE49-F238E27FC236}">
                <a16:creationId xmlns:a16="http://schemas.microsoft.com/office/drawing/2014/main" id="{B0586C71-CAF7-E5DB-D8E3-4C8A872C660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62B9BECB-2DCD-972E-0EB6-706DE6DFF5A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99905B4-93D7-4C3E-90D3-0A15FBDB2266}" type="slidenum">
              <a:rPr lang="en-US" smtClean="0"/>
              <a:t>‹#›</a:t>
            </a:fld>
            <a:endParaRPr lang="en-US"/>
          </a:p>
        </p:txBody>
      </p:sp>
    </p:spTree>
    <p:extLst>
      <p:ext uri="{BB962C8B-B14F-4D97-AF65-F5344CB8AC3E}">
        <p14:creationId xmlns:p14="http://schemas.microsoft.com/office/powerpoint/2010/main" val="30978828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en on a calendar&#10;&#10;Description automatically generated">
            <a:extLst>
              <a:ext uri="{FF2B5EF4-FFF2-40B4-BE49-F238E27FC236}">
                <a16:creationId xmlns:a16="http://schemas.microsoft.com/office/drawing/2014/main" id="{74E0684A-FD7A-18FC-45EC-2647A6C72E3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17626632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pen lying on a calendar&#10;&#10;Description automatically generated">
            <a:extLst>
              <a:ext uri="{FF2B5EF4-FFF2-40B4-BE49-F238E27FC236}">
                <a16:creationId xmlns:a16="http://schemas.microsoft.com/office/drawing/2014/main" id="{3ECF231E-6472-7173-EF15-F425291436A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8C831C35-5C4E-9604-E18B-554978B0751D}"/>
              </a:ext>
            </a:extLst>
          </p:cNvPr>
          <p:cNvSpPr>
            <a:spLocks noGrp="1"/>
          </p:cNvSpPr>
          <p:nvPr>
            <p:ph type="title"/>
          </p:nvPr>
        </p:nvSpPr>
        <p:spPr/>
        <p:txBody>
          <a:bodyPr/>
          <a:lstStyle/>
          <a:p>
            <a:r>
              <a:rPr lang="en-US" b="1" dirty="0">
                <a:solidFill>
                  <a:schemeClr val="bg1"/>
                </a:solidFill>
              </a:rPr>
              <a:t>Historical Archive</a:t>
            </a:r>
            <a:br>
              <a:rPr lang="en-US" dirty="0"/>
            </a:br>
            <a:r>
              <a:rPr lang="es-419" b="1" dirty="0">
                <a:solidFill>
                  <a:srgbClr val="B5BEC3"/>
                </a:solidFill>
              </a:rPr>
              <a:t>Archivo Histórico </a:t>
            </a:r>
          </a:p>
        </p:txBody>
      </p:sp>
      <p:sp>
        <p:nvSpPr>
          <p:cNvPr id="6" name="Text Placeholder 5">
            <a:extLst>
              <a:ext uri="{FF2B5EF4-FFF2-40B4-BE49-F238E27FC236}">
                <a16:creationId xmlns:a16="http://schemas.microsoft.com/office/drawing/2014/main" id="{7FA7A2AB-FF92-DE96-C262-180CAB6BD76B}"/>
              </a:ext>
            </a:extLst>
          </p:cNvPr>
          <p:cNvSpPr>
            <a:spLocks noGrp="1"/>
          </p:cNvSpPr>
          <p:nvPr>
            <p:ph type="body" idx="1"/>
          </p:nvPr>
        </p:nvSpPr>
        <p:spPr/>
        <p:txBody>
          <a:bodyPr/>
          <a:lstStyle/>
          <a:p>
            <a:r>
              <a:rPr lang="en-US" dirty="0">
                <a:solidFill>
                  <a:schemeClr val="bg1"/>
                </a:solidFill>
              </a:rPr>
              <a:t>Ismael Martin del Campo III</a:t>
            </a:r>
            <a:endParaRPr lang="en-US" dirty="0">
              <a:solidFill>
                <a:srgbClr val="B5BEC3"/>
              </a:solidFill>
            </a:endParaRPr>
          </a:p>
        </p:txBody>
      </p:sp>
    </p:spTree>
    <p:extLst>
      <p:ext uri="{BB962C8B-B14F-4D97-AF65-F5344CB8AC3E}">
        <p14:creationId xmlns:p14="http://schemas.microsoft.com/office/powerpoint/2010/main" val="30527336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pen lying on a calendar&#10;&#10;Description automatically generated">
            <a:extLst>
              <a:ext uri="{FF2B5EF4-FFF2-40B4-BE49-F238E27FC236}">
                <a16:creationId xmlns:a16="http://schemas.microsoft.com/office/drawing/2014/main" id="{3ECF231E-6472-7173-EF15-F425291436AC}"/>
              </a:ext>
            </a:extLst>
          </p:cNvPr>
          <p:cNvPicPr>
            <a:picLocks noGrp="1" noRot="1" noChangeAspect="1" noMove="1" noResize="1" noEditPoints="1" noAdjustHandles="1" noChangeArrowheads="1" noChangeShapeType="1" noCrop="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9" name="Title 8">
            <a:extLst>
              <a:ext uri="{FF2B5EF4-FFF2-40B4-BE49-F238E27FC236}">
                <a16:creationId xmlns:a16="http://schemas.microsoft.com/office/drawing/2014/main" id="{44C93C5B-B5C7-68B3-1C92-14B879C6E1E7}"/>
              </a:ext>
            </a:extLst>
          </p:cNvPr>
          <p:cNvSpPr>
            <a:spLocks noGrp="1"/>
          </p:cNvSpPr>
          <p:nvPr>
            <p:ph type="title"/>
          </p:nvPr>
        </p:nvSpPr>
        <p:spPr>
          <a:xfrm>
            <a:off x="838200" y="990600"/>
            <a:ext cx="10515600" cy="1091973"/>
          </a:xfrm>
        </p:spPr>
        <p:txBody>
          <a:bodyPr>
            <a:normAutofit fontScale="90000"/>
          </a:bodyPr>
          <a:lstStyle/>
          <a:p>
            <a:r>
              <a:rPr lang="es-MX" b="1" dirty="0">
                <a:solidFill>
                  <a:schemeClr val="bg1"/>
                </a:solidFill>
              </a:rPr>
              <a:t>Archivo Histórico</a:t>
            </a:r>
            <a:br>
              <a:rPr lang="en-US" b="1" dirty="0"/>
            </a:br>
            <a:r>
              <a:rPr lang="en-US" b="1" dirty="0">
                <a:solidFill>
                  <a:srgbClr val="B5BEC3"/>
                </a:solidFill>
              </a:rPr>
              <a:t>Historical Archive</a:t>
            </a:r>
          </a:p>
        </p:txBody>
      </p:sp>
      <p:sp>
        <p:nvSpPr>
          <p:cNvPr id="10" name="Content Placeholder 9">
            <a:extLst>
              <a:ext uri="{FF2B5EF4-FFF2-40B4-BE49-F238E27FC236}">
                <a16:creationId xmlns:a16="http://schemas.microsoft.com/office/drawing/2014/main" id="{5452BF9C-287E-3526-6A4B-D8B18DCE769A}"/>
              </a:ext>
            </a:extLst>
          </p:cNvPr>
          <p:cNvSpPr>
            <a:spLocks noGrp="1"/>
          </p:cNvSpPr>
          <p:nvPr>
            <p:ph idx="1"/>
          </p:nvPr>
        </p:nvSpPr>
        <p:spPr>
          <a:xfrm>
            <a:off x="838200" y="2217510"/>
            <a:ext cx="10515600" cy="4183290"/>
          </a:xfrm>
        </p:spPr>
        <p:txBody>
          <a:bodyPr>
            <a:normAutofit/>
          </a:bodyPr>
          <a:lstStyle/>
          <a:p>
            <a:r>
              <a:rPr lang="en-US" sz="2600" b="0" i="0" u="none" strike="noStrike" baseline="0" dirty="0">
                <a:solidFill>
                  <a:schemeClr val="bg1"/>
                </a:solidFill>
                <a:latin typeface="+mj-lt"/>
              </a:rPr>
              <a:t>Founded in 2014</a:t>
            </a:r>
          </a:p>
          <a:p>
            <a:r>
              <a:rPr lang="en-US" sz="2600" dirty="0">
                <a:solidFill>
                  <a:schemeClr val="bg1"/>
                </a:solidFill>
                <a:latin typeface="+mj-lt"/>
              </a:rPr>
              <a:t>Priceless Historical Artifacts</a:t>
            </a:r>
            <a:endParaRPr lang="en-US" sz="2600" b="0" i="0" u="none" strike="noStrike" baseline="0" dirty="0">
              <a:solidFill>
                <a:schemeClr val="bg1"/>
              </a:solidFill>
              <a:latin typeface="+mj-lt"/>
            </a:endParaRPr>
          </a:p>
          <a:p>
            <a:r>
              <a:rPr lang="en-US" sz="2600" b="0" i="0" u="none" strike="noStrike" baseline="0" dirty="0">
                <a:solidFill>
                  <a:schemeClr val="bg1"/>
                </a:solidFill>
                <a:latin typeface="+mj-lt"/>
              </a:rPr>
              <a:t>5 Collections</a:t>
            </a:r>
          </a:p>
          <a:p>
            <a:r>
              <a:rPr lang="en-US" sz="2600" dirty="0">
                <a:solidFill>
                  <a:schemeClr val="bg1"/>
                </a:solidFill>
                <a:latin typeface="+mj-lt"/>
              </a:rPr>
              <a:t>In Storage</a:t>
            </a:r>
            <a:endParaRPr lang="en-US" sz="2600" b="0" i="0" u="none" strike="noStrike" baseline="0" dirty="0">
              <a:solidFill>
                <a:schemeClr val="bg1"/>
              </a:solidFill>
              <a:latin typeface="+mj-lt"/>
            </a:endParaRPr>
          </a:p>
          <a:p>
            <a:r>
              <a:rPr lang="es-MX" sz="2600" b="0" i="0" u="none" strike="noStrike" baseline="0" dirty="0">
                <a:solidFill>
                  <a:srgbClr val="B5BEC3"/>
                </a:solidFill>
                <a:latin typeface="Minion Pro"/>
              </a:rPr>
              <a:t>Fundado en el 2014</a:t>
            </a:r>
          </a:p>
          <a:p>
            <a:r>
              <a:rPr lang="es-MX" sz="2600" dirty="0">
                <a:solidFill>
                  <a:srgbClr val="B5BEC3"/>
                </a:solidFill>
                <a:latin typeface="Minion Pro"/>
              </a:rPr>
              <a:t>Artefactos Históricos Invaluables </a:t>
            </a:r>
            <a:endParaRPr lang="es-MX" sz="2600" b="0" i="0" u="none" strike="noStrike" baseline="0" dirty="0">
              <a:solidFill>
                <a:srgbClr val="B5BEC3"/>
              </a:solidFill>
              <a:latin typeface="Minion Pro"/>
            </a:endParaRPr>
          </a:p>
          <a:p>
            <a:r>
              <a:rPr lang="es-MX" sz="2600" dirty="0">
                <a:solidFill>
                  <a:srgbClr val="B5BEC3"/>
                </a:solidFill>
                <a:latin typeface="Minion Pro"/>
              </a:rPr>
              <a:t>5 Colecciones</a:t>
            </a:r>
          </a:p>
          <a:p>
            <a:r>
              <a:rPr lang="es-MX" sz="2600" dirty="0">
                <a:solidFill>
                  <a:srgbClr val="B5BEC3"/>
                </a:solidFill>
                <a:latin typeface="Minion Pro"/>
              </a:rPr>
              <a:t>En Almacén</a:t>
            </a:r>
            <a:endParaRPr lang="en-US" sz="2400" dirty="0">
              <a:solidFill>
                <a:schemeClr val="bg1"/>
              </a:solidFill>
              <a:latin typeface="+mj-lt"/>
            </a:endParaRPr>
          </a:p>
        </p:txBody>
      </p:sp>
    </p:spTree>
    <p:extLst>
      <p:ext uri="{BB962C8B-B14F-4D97-AF65-F5344CB8AC3E}">
        <p14:creationId xmlns:p14="http://schemas.microsoft.com/office/powerpoint/2010/main" val="28821722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pen lying on a calendar&#10;&#10;Description automatically generated">
            <a:extLst>
              <a:ext uri="{FF2B5EF4-FFF2-40B4-BE49-F238E27FC236}">
                <a16:creationId xmlns:a16="http://schemas.microsoft.com/office/drawing/2014/main" id="{3ECF231E-6472-7173-EF15-F425291436AC}"/>
              </a:ext>
            </a:extLst>
          </p:cNvPr>
          <p:cNvPicPr>
            <a:picLocks noGrp="1" noRot="1" noChangeAspect="1" noMove="1" noResize="1" noEditPoints="1" noAdjustHandles="1" noChangeArrowheads="1" noChangeShapeType="1" noCrop="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9" name="Title 8">
            <a:extLst>
              <a:ext uri="{FF2B5EF4-FFF2-40B4-BE49-F238E27FC236}">
                <a16:creationId xmlns:a16="http://schemas.microsoft.com/office/drawing/2014/main" id="{44C93C5B-B5C7-68B3-1C92-14B879C6E1E7}"/>
              </a:ext>
            </a:extLst>
          </p:cNvPr>
          <p:cNvSpPr>
            <a:spLocks noGrp="1"/>
          </p:cNvSpPr>
          <p:nvPr>
            <p:ph type="title"/>
          </p:nvPr>
        </p:nvSpPr>
        <p:spPr>
          <a:xfrm>
            <a:off x="838200" y="990600"/>
            <a:ext cx="10515600" cy="1091973"/>
          </a:xfrm>
        </p:spPr>
        <p:txBody>
          <a:bodyPr>
            <a:normAutofit fontScale="90000"/>
          </a:bodyPr>
          <a:lstStyle/>
          <a:p>
            <a:r>
              <a:rPr lang="en-US" b="1" dirty="0">
                <a:solidFill>
                  <a:schemeClr val="bg1"/>
                </a:solidFill>
              </a:rPr>
              <a:t>Historical Duty of the District Secretary</a:t>
            </a:r>
            <a:br>
              <a:rPr lang="en-US" b="1" dirty="0"/>
            </a:br>
            <a:r>
              <a:rPr lang="es-MX" b="1" dirty="0">
                <a:solidFill>
                  <a:srgbClr val="B5BEC3"/>
                </a:solidFill>
              </a:rPr>
              <a:t>Deber Histórico del Secretario Distrital</a:t>
            </a:r>
          </a:p>
        </p:txBody>
      </p:sp>
      <p:sp>
        <p:nvSpPr>
          <p:cNvPr id="10" name="Content Placeholder 9">
            <a:extLst>
              <a:ext uri="{FF2B5EF4-FFF2-40B4-BE49-F238E27FC236}">
                <a16:creationId xmlns:a16="http://schemas.microsoft.com/office/drawing/2014/main" id="{5452BF9C-287E-3526-6A4B-D8B18DCE769A}"/>
              </a:ext>
            </a:extLst>
          </p:cNvPr>
          <p:cNvSpPr>
            <a:spLocks noGrp="1"/>
          </p:cNvSpPr>
          <p:nvPr>
            <p:ph idx="1"/>
          </p:nvPr>
        </p:nvSpPr>
        <p:spPr>
          <a:xfrm>
            <a:off x="838200" y="2217510"/>
            <a:ext cx="10515600" cy="4183290"/>
          </a:xfrm>
        </p:spPr>
        <p:txBody>
          <a:bodyPr>
            <a:normAutofit/>
          </a:bodyPr>
          <a:lstStyle/>
          <a:p>
            <a:pPr marL="0" indent="0">
              <a:buNone/>
            </a:pPr>
            <a:r>
              <a:rPr lang="es-ES" sz="2600" b="0" i="0" u="none" strike="noStrike" baseline="0" dirty="0">
                <a:solidFill>
                  <a:schemeClr val="bg1"/>
                </a:solidFill>
                <a:latin typeface="+mj-lt"/>
              </a:rPr>
              <a:t>“Archivará toda la documentación que sirva para escribir la historia del desarrollo del trabajo en su distrito, redactando las actas de acuerdos de las Convenciones Distritales, de las reuniones ministeriales que se verifiquen por el distrito, de aquellos acuerdos que se tomen en las reuniones del obispo y los ancianos auxiliares, y cuando se tomen acuerdos por emergencia (Art. 67, In. </a:t>
            </a:r>
            <a:r>
              <a:rPr lang="es-ES" sz="2600" dirty="0">
                <a:solidFill>
                  <a:schemeClr val="bg1"/>
                </a:solidFill>
                <a:latin typeface="+mj-lt"/>
              </a:rPr>
              <a:t>VII).”</a:t>
            </a:r>
            <a:endParaRPr lang="es-ES" sz="2600" b="0" i="0" u="none" strike="noStrike" baseline="0" dirty="0">
              <a:solidFill>
                <a:schemeClr val="bg1"/>
              </a:solidFill>
              <a:latin typeface="+mj-lt"/>
            </a:endParaRPr>
          </a:p>
          <a:p>
            <a:pPr marL="0" indent="0">
              <a:buNone/>
            </a:pPr>
            <a:r>
              <a:rPr lang="en-US" sz="2600" b="0" i="0" u="none" strike="noStrike" baseline="0" dirty="0">
                <a:solidFill>
                  <a:srgbClr val="B5BEC3"/>
                </a:solidFill>
                <a:latin typeface="Minion Pro"/>
              </a:rPr>
              <a:t>“He shall file all documents that can serve to write the history of the progress of the work in his district. To that effect, he shall write minutes of those agreements reached at district conventions, ministerial meetings held within the district, meetings between the District Bishop and the Auxiliary Elders, and emergency meetings (Art. 67, Cl. VII).”</a:t>
            </a:r>
          </a:p>
          <a:p>
            <a:pPr marL="0" indent="0">
              <a:buNone/>
            </a:pPr>
            <a:endParaRPr lang="en-US" sz="2400" dirty="0">
              <a:solidFill>
                <a:schemeClr val="bg1"/>
              </a:solidFill>
              <a:latin typeface="+mj-lt"/>
            </a:endParaRPr>
          </a:p>
        </p:txBody>
      </p:sp>
    </p:spTree>
    <p:extLst>
      <p:ext uri="{BB962C8B-B14F-4D97-AF65-F5344CB8AC3E}">
        <p14:creationId xmlns:p14="http://schemas.microsoft.com/office/powerpoint/2010/main" val="36575687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pen lying on a calendar&#10;&#10;Description automatically generated">
            <a:extLst>
              <a:ext uri="{FF2B5EF4-FFF2-40B4-BE49-F238E27FC236}">
                <a16:creationId xmlns:a16="http://schemas.microsoft.com/office/drawing/2014/main" id="{3ECF231E-6472-7173-EF15-F425291436AC}"/>
              </a:ext>
            </a:extLst>
          </p:cNvPr>
          <p:cNvPicPr>
            <a:picLocks noGrp="1" noRot="1" noChangeAspect="1" noMove="1" noResize="1" noEditPoints="1" noAdjustHandles="1" noChangeArrowheads="1" noChangeShapeType="1" noCrop="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9" name="Title 8">
            <a:extLst>
              <a:ext uri="{FF2B5EF4-FFF2-40B4-BE49-F238E27FC236}">
                <a16:creationId xmlns:a16="http://schemas.microsoft.com/office/drawing/2014/main" id="{44C93C5B-B5C7-68B3-1C92-14B879C6E1E7}"/>
              </a:ext>
            </a:extLst>
          </p:cNvPr>
          <p:cNvSpPr>
            <a:spLocks noGrp="1"/>
          </p:cNvSpPr>
          <p:nvPr>
            <p:ph type="title"/>
          </p:nvPr>
        </p:nvSpPr>
        <p:spPr>
          <a:xfrm>
            <a:off x="838200" y="990600"/>
            <a:ext cx="10515600" cy="1091973"/>
          </a:xfrm>
        </p:spPr>
        <p:txBody>
          <a:bodyPr>
            <a:normAutofit fontScale="90000"/>
          </a:bodyPr>
          <a:lstStyle/>
          <a:p>
            <a:r>
              <a:rPr lang="es-MX" b="1" dirty="0">
                <a:solidFill>
                  <a:schemeClr val="bg1"/>
                </a:solidFill>
              </a:rPr>
              <a:t>Criterio para Documentos Históricos Distritales</a:t>
            </a:r>
            <a:br>
              <a:rPr lang="en-US" b="1" dirty="0"/>
            </a:br>
            <a:r>
              <a:rPr lang="en-US" b="1" dirty="0">
                <a:solidFill>
                  <a:srgbClr val="B5BEC3"/>
                </a:solidFill>
              </a:rPr>
              <a:t>Criteria for District Historical Documents</a:t>
            </a:r>
          </a:p>
        </p:txBody>
      </p:sp>
      <p:sp>
        <p:nvSpPr>
          <p:cNvPr id="10" name="Content Placeholder 9">
            <a:extLst>
              <a:ext uri="{FF2B5EF4-FFF2-40B4-BE49-F238E27FC236}">
                <a16:creationId xmlns:a16="http://schemas.microsoft.com/office/drawing/2014/main" id="{5452BF9C-287E-3526-6A4B-D8B18DCE769A}"/>
              </a:ext>
            </a:extLst>
          </p:cNvPr>
          <p:cNvSpPr>
            <a:spLocks noGrp="1"/>
          </p:cNvSpPr>
          <p:nvPr>
            <p:ph idx="1"/>
          </p:nvPr>
        </p:nvSpPr>
        <p:spPr>
          <a:xfrm>
            <a:off x="838200" y="2217510"/>
            <a:ext cx="10515600" cy="4183290"/>
          </a:xfrm>
        </p:spPr>
        <p:txBody>
          <a:bodyPr>
            <a:normAutofit/>
          </a:bodyPr>
          <a:lstStyle/>
          <a:p>
            <a:r>
              <a:rPr lang="es-ES" sz="2600" b="0" i="0" u="none" strike="noStrike" baseline="0" dirty="0">
                <a:solidFill>
                  <a:schemeClr val="bg1"/>
                </a:solidFill>
                <a:latin typeface="+mj-lt"/>
              </a:rPr>
              <a:t>Convenciones Distritales</a:t>
            </a:r>
          </a:p>
          <a:p>
            <a:r>
              <a:rPr lang="es-ES" sz="2600" b="0" i="0" u="none" strike="noStrike" baseline="0" dirty="0">
                <a:solidFill>
                  <a:schemeClr val="bg1"/>
                </a:solidFill>
                <a:latin typeface="+mj-lt"/>
              </a:rPr>
              <a:t>Reuniones ministeriales </a:t>
            </a:r>
          </a:p>
          <a:p>
            <a:r>
              <a:rPr lang="es-ES" sz="2600" b="0" i="0" u="none" strike="noStrike" baseline="0" dirty="0">
                <a:solidFill>
                  <a:schemeClr val="bg1"/>
                </a:solidFill>
                <a:latin typeface="+mj-lt"/>
              </a:rPr>
              <a:t>Reuniones del obispo y los ancianos auxiliares</a:t>
            </a:r>
          </a:p>
          <a:p>
            <a:r>
              <a:rPr lang="es-ES" sz="2600" dirty="0">
                <a:solidFill>
                  <a:schemeClr val="bg1"/>
                </a:solidFill>
                <a:latin typeface="+mj-lt"/>
              </a:rPr>
              <a:t>A</a:t>
            </a:r>
            <a:r>
              <a:rPr lang="es-ES" sz="2600" b="0" i="0" u="none" strike="noStrike" baseline="0" dirty="0">
                <a:solidFill>
                  <a:schemeClr val="bg1"/>
                </a:solidFill>
                <a:latin typeface="+mj-lt"/>
              </a:rPr>
              <a:t>cuerdos por emergencia</a:t>
            </a:r>
          </a:p>
          <a:p>
            <a:r>
              <a:rPr lang="en-US" sz="2600" b="0" i="0" u="none" strike="noStrike" baseline="0" dirty="0">
                <a:solidFill>
                  <a:srgbClr val="B5BEC3"/>
                </a:solidFill>
                <a:latin typeface="Minion Pro"/>
              </a:rPr>
              <a:t>District conventions</a:t>
            </a:r>
          </a:p>
          <a:p>
            <a:r>
              <a:rPr lang="en-US" sz="2600" dirty="0">
                <a:solidFill>
                  <a:srgbClr val="B5BEC3"/>
                </a:solidFill>
                <a:latin typeface="Minion Pro"/>
              </a:rPr>
              <a:t>M</a:t>
            </a:r>
            <a:r>
              <a:rPr lang="en-US" sz="2600" b="0" i="0" u="none" strike="noStrike" baseline="0" dirty="0">
                <a:solidFill>
                  <a:srgbClr val="B5BEC3"/>
                </a:solidFill>
                <a:latin typeface="Minion Pro"/>
              </a:rPr>
              <a:t>inisterial meetings </a:t>
            </a:r>
          </a:p>
          <a:p>
            <a:r>
              <a:rPr lang="en-US" sz="2600" dirty="0">
                <a:solidFill>
                  <a:srgbClr val="B5BEC3"/>
                </a:solidFill>
                <a:latin typeface="Minion Pro"/>
              </a:rPr>
              <a:t>M</a:t>
            </a:r>
            <a:r>
              <a:rPr lang="en-US" sz="2600" b="0" i="0" u="none" strike="noStrike" baseline="0" dirty="0">
                <a:solidFill>
                  <a:srgbClr val="B5BEC3"/>
                </a:solidFill>
                <a:latin typeface="Minion Pro"/>
              </a:rPr>
              <a:t>eetings of the District Bishop and the Auxiliary Elders, </a:t>
            </a:r>
          </a:p>
          <a:p>
            <a:r>
              <a:rPr lang="en-US" sz="2600" dirty="0">
                <a:solidFill>
                  <a:srgbClr val="B5BEC3"/>
                </a:solidFill>
                <a:latin typeface="Minion Pro"/>
              </a:rPr>
              <a:t>Agreement by </a:t>
            </a:r>
            <a:r>
              <a:rPr lang="en-US" sz="2600" b="0" i="0" u="none" strike="noStrike" baseline="0" dirty="0">
                <a:solidFill>
                  <a:srgbClr val="B5BEC3"/>
                </a:solidFill>
                <a:latin typeface="Minion Pro"/>
              </a:rPr>
              <a:t>emergency meeting</a:t>
            </a:r>
            <a:endParaRPr lang="en-US" sz="2400" dirty="0">
              <a:solidFill>
                <a:schemeClr val="bg1"/>
              </a:solidFill>
              <a:latin typeface="+mj-lt"/>
            </a:endParaRPr>
          </a:p>
        </p:txBody>
      </p:sp>
    </p:spTree>
    <p:extLst>
      <p:ext uri="{BB962C8B-B14F-4D97-AF65-F5344CB8AC3E}">
        <p14:creationId xmlns:p14="http://schemas.microsoft.com/office/powerpoint/2010/main" val="39990700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pen lying on a calendar&#10;&#10;Description automatically generated">
            <a:extLst>
              <a:ext uri="{FF2B5EF4-FFF2-40B4-BE49-F238E27FC236}">
                <a16:creationId xmlns:a16="http://schemas.microsoft.com/office/drawing/2014/main" id="{3ECF231E-6472-7173-EF15-F425291436AC}"/>
              </a:ext>
            </a:extLst>
          </p:cNvPr>
          <p:cNvPicPr>
            <a:picLocks noGrp="1" noRot="1" noChangeAspect="1" noMove="1" noResize="1" noEditPoints="1" noAdjustHandles="1" noChangeArrowheads="1" noChangeShapeType="1" noCrop="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9" name="Title 8">
            <a:extLst>
              <a:ext uri="{FF2B5EF4-FFF2-40B4-BE49-F238E27FC236}">
                <a16:creationId xmlns:a16="http://schemas.microsoft.com/office/drawing/2014/main" id="{44C93C5B-B5C7-68B3-1C92-14B879C6E1E7}"/>
              </a:ext>
            </a:extLst>
          </p:cNvPr>
          <p:cNvSpPr>
            <a:spLocks noGrp="1"/>
          </p:cNvSpPr>
          <p:nvPr>
            <p:ph type="title"/>
          </p:nvPr>
        </p:nvSpPr>
        <p:spPr>
          <a:xfrm>
            <a:off x="838200" y="990600"/>
            <a:ext cx="10515600" cy="1091973"/>
          </a:xfrm>
        </p:spPr>
        <p:txBody>
          <a:bodyPr>
            <a:normAutofit fontScale="90000"/>
          </a:bodyPr>
          <a:lstStyle/>
          <a:p>
            <a:r>
              <a:rPr lang="en-US" b="1" dirty="0">
                <a:solidFill>
                  <a:schemeClr val="bg1"/>
                </a:solidFill>
              </a:rPr>
              <a:t>Historical Duty of the Local Secretary</a:t>
            </a:r>
            <a:br>
              <a:rPr lang="en-US" b="1" dirty="0"/>
            </a:br>
            <a:r>
              <a:rPr lang="es-MX" b="1" dirty="0">
                <a:solidFill>
                  <a:srgbClr val="B5BEC3"/>
                </a:solidFill>
              </a:rPr>
              <a:t>Deber Histórico del Secretario Local</a:t>
            </a:r>
          </a:p>
        </p:txBody>
      </p:sp>
      <p:sp>
        <p:nvSpPr>
          <p:cNvPr id="10" name="Content Placeholder 9">
            <a:extLst>
              <a:ext uri="{FF2B5EF4-FFF2-40B4-BE49-F238E27FC236}">
                <a16:creationId xmlns:a16="http://schemas.microsoft.com/office/drawing/2014/main" id="{5452BF9C-287E-3526-6A4B-D8B18DCE769A}"/>
              </a:ext>
            </a:extLst>
          </p:cNvPr>
          <p:cNvSpPr>
            <a:spLocks noGrp="1"/>
          </p:cNvSpPr>
          <p:nvPr>
            <p:ph idx="1"/>
          </p:nvPr>
        </p:nvSpPr>
        <p:spPr>
          <a:xfrm>
            <a:off x="838200" y="2217510"/>
            <a:ext cx="10515600" cy="4183290"/>
          </a:xfrm>
        </p:spPr>
        <p:txBody>
          <a:bodyPr>
            <a:normAutofit/>
          </a:bodyPr>
          <a:lstStyle/>
          <a:p>
            <a:pPr marL="0" indent="0" algn="l">
              <a:buNone/>
            </a:pPr>
            <a:r>
              <a:rPr lang="es-ES" sz="3200" dirty="0">
                <a:solidFill>
                  <a:schemeClr val="bg1"/>
                </a:solidFill>
                <a:latin typeface="+mj-lt"/>
              </a:rPr>
              <a:t>“</a:t>
            </a:r>
            <a:r>
              <a:rPr lang="es-ES" sz="3200" b="0" i="0" u="none" strike="noStrike" baseline="0" dirty="0">
                <a:solidFill>
                  <a:schemeClr val="bg1"/>
                </a:solidFill>
                <a:latin typeface="Minion Pro"/>
              </a:rPr>
              <a:t>Es deber del secretario de la iglesia local conservar los archivos y los libros de registro de bautismos, presentación de niños, matrimonios, defunciones y demás apuntes históricos que sean de interés y utilidad </a:t>
            </a:r>
            <a:r>
              <a:rPr lang="es-ES" sz="3200" b="0" i="0" u="none" strike="noStrike" baseline="0" dirty="0">
                <a:solidFill>
                  <a:schemeClr val="bg1"/>
                </a:solidFill>
                <a:latin typeface="+mj-lt"/>
              </a:rPr>
              <a:t>(Art. 82, In. </a:t>
            </a:r>
            <a:r>
              <a:rPr lang="es-ES" sz="3200" dirty="0">
                <a:solidFill>
                  <a:schemeClr val="bg1"/>
                </a:solidFill>
                <a:latin typeface="+mj-lt"/>
              </a:rPr>
              <a:t>II).”</a:t>
            </a:r>
            <a:endParaRPr lang="es-ES" sz="3200" b="0" i="0" u="none" strike="noStrike" baseline="0" dirty="0">
              <a:solidFill>
                <a:schemeClr val="bg1"/>
              </a:solidFill>
              <a:latin typeface="+mj-lt"/>
            </a:endParaRPr>
          </a:p>
          <a:p>
            <a:pPr marL="0" indent="0" algn="l">
              <a:buNone/>
            </a:pPr>
            <a:r>
              <a:rPr lang="en-US" sz="3200" dirty="0">
                <a:solidFill>
                  <a:srgbClr val="B5BEC3"/>
                </a:solidFill>
                <a:latin typeface="Minion Pro"/>
              </a:rPr>
              <a:t>“</a:t>
            </a:r>
            <a:r>
              <a:rPr lang="en-US" sz="3200" b="0" i="0" u="none" strike="noStrike" baseline="0" dirty="0">
                <a:solidFill>
                  <a:srgbClr val="B5BEC3"/>
                </a:solidFill>
                <a:latin typeface="Minion Pro"/>
              </a:rPr>
              <a:t>It is the duty of the local secretary to keep files and registry books of baptisms, dedications of children, marriages, deaths, and other historical notes of interest and usefulness (Art. 82, Cl. II).”</a:t>
            </a:r>
          </a:p>
          <a:p>
            <a:pPr marL="0" indent="0">
              <a:buNone/>
            </a:pPr>
            <a:endParaRPr lang="en-US" sz="2400" dirty="0">
              <a:solidFill>
                <a:schemeClr val="bg1"/>
              </a:solidFill>
              <a:latin typeface="+mj-lt"/>
            </a:endParaRPr>
          </a:p>
        </p:txBody>
      </p:sp>
    </p:spTree>
    <p:extLst>
      <p:ext uri="{BB962C8B-B14F-4D97-AF65-F5344CB8AC3E}">
        <p14:creationId xmlns:p14="http://schemas.microsoft.com/office/powerpoint/2010/main" val="33444205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pen lying on a calendar&#10;&#10;Description automatically generated">
            <a:extLst>
              <a:ext uri="{FF2B5EF4-FFF2-40B4-BE49-F238E27FC236}">
                <a16:creationId xmlns:a16="http://schemas.microsoft.com/office/drawing/2014/main" id="{3ECF231E-6472-7173-EF15-F425291436AC}"/>
              </a:ext>
            </a:extLst>
          </p:cNvPr>
          <p:cNvPicPr>
            <a:picLocks noGrp="1" noRot="1" noChangeAspect="1" noMove="1" noResize="1" noEditPoints="1" noAdjustHandles="1" noChangeArrowheads="1" noChangeShapeType="1" noCrop="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9" name="Title 8">
            <a:extLst>
              <a:ext uri="{FF2B5EF4-FFF2-40B4-BE49-F238E27FC236}">
                <a16:creationId xmlns:a16="http://schemas.microsoft.com/office/drawing/2014/main" id="{44C93C5B-B5C7-68B3-1C92-14B879C6E1E7}"/>
              </a:ext>
            </a:extLst>
          </p:cNvPr>
          <p:cNvSpPr>
            <a:spLocks noGrp="1"/>
          </p:cNvSpPr>
          <p:nvPr>
            <p:ph type="title"/>
          </p:nvPr>
        </p:nvSpPr>
        <p:spPr>
          <a:xfrm>
            <a:off x="838200" y="990600"/>
            <a:ext cx="10515600" cy="1091973"/>
          </a:xfrm>
        </p:spPr>
        <p:txBody>
          <a:bodyPr>
            <a:normAutofit fontScale="90000"/>
          </a:bodyPr>
          <a:lstStyle/>
          <a:p>
            <a:r>
              <a:rPr lang="es-MX" b="1" dirty="0">
                <a:solidFill>
                  <a:schemeClr val="bg1"/>
                </a:solidFill>
              </a:rPr>
              <a:t>Criterio para Documentos Históricos Locales</a:t>
            </a:r>
            <a:br>
              <a:rPr lang="en-US" b="1" dirty="0"/>
            </a:br>
            <a:r>
              <a:rPr lang="en-US" b="1" dirty="0">
                <a:solidFill>
                  <a:srgbClr val="B5BEC3"/>
                </a:solidFill>
              </a:rPr>
              <a:t>Criteria for Local Historical Documents</a:t>
            </a:r>
            <a:endParaRPr lang="es-MX" b="1" dirty="0">
              <a:solidFill>
                <a:srgbClr val="B5BEC3"/>
              </a:solidFill>
            </a:endParaRPr>
          </a:p>
        </p:txBody>
      </p:sp>
      <p:sp>
        <p:nvSpPr>
          <p:cNvPr id="10" name="Content Placeholder 9">
            <a:extLst>
              <a:ext uri="{FF2B5EF4-FFF2-40B4-BE49-F238E27FC236}">
                <a16:creationId xmlns:a16="http://schemas.microsoft.com/office/drawing/2014/main" id="{5452BF9C-287E-3526-6A4B-D8B18DCE769A}"/>
              </a:ext>
            </a:extLst>
          </p:cNvPr>
          <p:cNvSpPr>
            <a:spLocks noGrp="1"/>
          </p:cNvSpPr>
          <p:nvPr>
            <p:ph idx="1"/>
          </p:nvPr>
        </p:nvSpPr>
        <p:spPr>
          <a:xfrm>
            <a:off x="838200" y="2217510"/>
            <a:ext cx="10515600" cy="4183290"/>
          </a:xfrm>
        </p:spPr>
        <p:txBody>
          <a:bodyPr>
            <a:normAutofit fontScale="85000" lnSpcReduction="20000"/>
          </a:bodyPr>
          <a:lstStyle/>
          <a:p>
            <a:r>
              <a:rPr lang="es-ES" sz="3200" dirty="0">
                <a:solidFill>
                  <a:schemeClr val="bg1"/>
                </a:solidFill>
                <a:latin typeface="Minion Pro"/>
              </a:rPr>
              <a:t>B</a:t>
            </a:r>
            <a:r>
              <a:rPr lang="es-ES" sz="3200" b="0" i="0" u="none" strike="noStrike" baseline="0" dirty="0">
                <a:solidFill>
                  <a:schemeClr val="bg1"/>
                </a:solidFill>
                <a:latin typeface="Minion Pro"/>
              </a:rPr>
              <a:t>autismos</a:t>
            </a:r>
          </a:p>
          <a:p>
            <a:r>
              <a:rPr lang="es-ES" sz="3200" dirty="0">
                <a:solidFill>
                  <a:schemeClr val="bg1"/>
                </a:solidFill>
                <a:latin typeface="Minion Pro"/>
              </a:rPr>
              <a:t>P</a:t>
            </a:r>
            <a:r>
              <a:rPr lang="es-ES" sz="3200" b="0" i="0" u="none" strike="noStrike" baseline="0" dirty="0">
                <a:solidFill>
                  <a:schemeClr val="bg1"/>
                </a:solidFill>
                <a:latin typeface="Minion Pro"/>
              </a:rPr>
              <a:t>resentación de niños</a:t>
            </a:r>
          </a:p>
          <a:p>
            <a:r>
              <a:rPr lang="es-ES" sz="3200" dirty="0">
                <a:solidFill>
                  <a:schemeClr val="bg1"/>
                </a:solidFill>
                <a:latin typeface="Minion Pro"/>
              </a:rPr>
              <a:t>M</a:t>
            </a:r>
            <a:r>
              <a:rPr lang="es-ES" sz="3200" b="0" i="0" u="none" strike="noStrike" baseline="0" dirty="0">
                <a:solidFill>
                  <a:schemeClr val="bg1"/>
                </a:solidFill>
                <a:latin typeface="Minion Pro"/>
              </a:rPr>
              <a:t>atrimonios</a:t>
            </a:r>
          </a:p>
          <a:p>
            <a:r>
              <a:rPr lang="es-ES" sz="3200" b="0" i="0" u="none" strike="noStrike" baseline="0" dirty="0">
                <a:solidFill>
                  <a:schemeClr val="bg1"/>
                </a:solidFill>
                <a:latin typeface="Minion Pro"/>
              </a:rPr>
              <a:t>Defunciones</a:t>
            </a:r>
          </a:p>
          <a:p>
            <a:r>
              <a:rPr lang="es-ES" sz="3200" b="0" i="0" u="none" strike="noStrike" baseline="0" dirty="0">
                <a:solidFill>
                  <a:schemeClr val="bg1"/>
                </a:solidFill>
                <a:latin typeface="Minion Pro"/>
              </a:rPr>
              <a:t>Apuntes históricos que sean de interés y utilidad </a:t>
            </a:r>
            <a:r>
              <a:rPr lang="es-ES" sz="3200" b="0" i="0" u="none" strike="noStrike" baseline="0" dirty="0">
                <a:solidFill>
                  <a:schemeClr val="bg1"/>
                </a:solidFill>
                <a:latin typeface="+mj-lt"/>
              </a:rPr>
              <a:t>(Art. 82, In. </a:t>
            </a:r>
            <a:r>
              <a:rPr lang="es-ES" sz="3200" dirty="0">
                <a:solidFill>
                  <a:schemeClr val="bg1"/>
                </a:solidFill>
                <a:latin typeface="+mj-lt"/>
              </a:rPr>
              <a:t>II).”</a:t>
            </a:r>
            <a:endParaRPr lang="es-ES" sz="3200" b="0" i="0" u="none" strike="noStrike" baseline="0" dirty="0">
              <a:solidFill>
                <a:schemeClr val="bg1"/>
              </a:solidFill>
              <a:latin typeface="+mj-lt"/>
            </a:endParaRPr>
          </a:p>
          <a:p>
            <a:r>
              <a:rPr lang="en-US" sz="3200" dirty="0">
                <a:solidFill>
                  <a:srgbClr val="B5BEC3"/>
                </a:solidFill>
                <a:latin typeface="Minion Pro"/>
              </a:rPr>
              <a:t>B</a:t>
            </a:r>
            <a:r>
              <a:rPr lang="en-US" sz="3200" b="0" i="0" u="none" strike="noStrike" baseline="0" dirty="0">
                <a:solidFill>
                  <a:srgbClr val="B5BEC3"/>
                </a:solidFill>
                <a:latin typeface="Minion Pro"/>
              </a:rPr>
              <a:t>aptisms</a:t>
            </a:r>
          </a:p>
          <a:p>
            <a:r>
              <a:rPr lang="en-US" sz="3200" b="0" i="0" u="none" strike="noStrike" baseline="0" dirty="0">
                <a:solidFill>
                  <a:srgbClr val="B5BEC3"/>
                </a:solidFill>
                <a:latin typeface="Minion Pro"/>
              </a:rPr>
              <a:t>Presentation of children</a:t>
            </a:r>
          </a:p>
          <a:p>
            <a:r>
              <a:rPr lang="en-US" sz="3200" b="0" i="0" u="none" strike="noStrike" baseline="0" dirty="0">
                <a:solidFill>
                  <a:srgbClr val="B5BEC3"/>
                </a:solidFill>
                <a:latin typeface="Minion Pro"/>
              </a:rPr>
              <a:t>Marriages</a:t>
            </a:r>
          </a:p>
          <a:p>
            <a:r>
              <a:rPr lang="en-US" sz="3200" b="0" i="0" u="none" strike="noStrike" baseline="0" dirty="0">
                <a:solidFill>
                  <a:srgbClr val="B5BEC3"/>
                </a:solidFill>
                <a:latin typeface="Minion Pro"/>
              </a:rPr>
              <a:t>Deaths</a:t>
            </a:r>
          </a:p>
          <a:p>
            <a:r>
              <a:rPr lang="en-US" sz="3200" dirty="0">
                <a:solidFill>
                  <a:srgbClr val="B5BEC3"/>
                </a:solidFill>
                <a:latin typeface="Minion Pro"/>
              </a:rPr>
              <a:t>H</a:t>
            </a:r>
            <a:r>
              <a:rPr lang="en-US" sz="3200" b="0" i="0" u="none" strike="noStrike" baseline="0" dirty="0">
                <a:solidFill>
                  <a:srgbClr val="B5BEC3"/>
                </a:solidFill>
                <a:latin typeface="Minion Pro"/>
              </a:rPr>
              <a:t>istorical notes of interest and usefulness (Art. 82, Cl. II).”</a:t>
            </a:r>
          </a:p>
          <a:p>
            <a:pPr marL="0" indent="0">
              <a:buNone/>
            </a:pPr>
            <a:endParaRPr lang="en-US" sz="2400" dirty="0">
              <a:solidFill>
                <a:schemeClr val="bg1"/>
              </a:solidFill>
              <a:latin typeface="+mj-lt"/>
            </a:endParaRPr>
          </a:p>
        </p:txBody>
      </p:sp>
    </p:spTree>
    <p:extLst>
      <p:ext uri="{BB962C8B-B14F-4D97-AF65-F5344CB8AC3E}">
        <p14:creationId xmlns:p14="http://schemas.microsoft.com/office/powerpoint/2010/main" val="6986281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pen lying on a calendar&#10;&#10;Description automatically generated">
            <a:extLst>
              <a:ext uri="{FF2B5EF4-FFF2-40B4-BE49-F238E27FC236}">
                <a16:creationId xmlns:a16="http://schemas.microsoft.com/office/drawing/2014/main" id="{3ECF231E-6472-7173-EF15-F425291436AC}"/>
              </a:ext>
            </a:extLst>
          </p:cNvPr>
          <p:cNvPicPr>
            <a:picLocks noGrp="1" noRot="1" noChangeAspect="1" noMove="1" noResize="1" noEditPoints="1" noAdjustHandles="1" noChangeArrowheads="1" noChangeShapeType="1" noCrop="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9" name="Title 8">
            <a:extLst>
              <a:ext uri="{FF2B5EF4-FFF2-40B4-BE49-F238E27FC236}">
                <a16:creationId xmlns:a16="http://schemas.microsoft.com/office/drawing/2014/main" id="{44C93C5B-B5C7-68B3-1C92-14B879C6E1E7}"/>
              </a:ext>
            </a:extLst>
          </p:cNvPr>
          <p:cNvSpPr>
            <a:spLocks noGrp="1"/>
          </p:cNvSpPr>
          <p:nvPr>
            <p:ph type="title"/>
          </p:nvPr>
        </p:nvSpPr>
        <p:spPr>
          <a:xfrm>
            <a:off x="838200" y="2883013"/>
            <a:ext cx="10515600" cy="1091973"/>
          </a:xfrm>
        </p:spPr>
        <p:txBody>
          <a:bodyPr>
            <a:normAutofit fontScale="90000"/>
          </a:bodyPr>
          <a:lstStyle/>
          <a:p>
            <a:r>
              <a:rPr lang="en-US" b="1" dirty="0">
                <a:solidFill>
                  <a:schemeClr val="bg1"/>
                </a:solidFill>
              </a:rPr>
              <a:t>Proposal-Initiative #10 (2023)</a:t>
            </a:r>
            <a:br>
              <a:rPr lang="en-US" b="1" dirty="0">
                <a:solidFill>
                  <a:schemeClr val="bg1"/>
                </a:solidFill>
              </a:rPr>
            </a:br>
            <a:r>
              <a:rPr lang="en-US" dirty="0">
                <a:solidFill>
                  <a:schemeClr val="bg1"/>
                </a:solidFill>
              </a:rPr>
              <a:t>- Clarify Constitutional Duty of the General Secretary as Historical Archive Director</a:t>
            </a:r>
            <a:br>
              <a:rPr lang="en-US" dirty="0">
                <a:solidFill>
                  <a:schemeClr val="bg1"/>
                </a:solidFill>
              </a:rPr>
            </a:br>
            <a:r>
              <a:rPr lang="en-US" dirty="0">
                <a:solidFill>
                  <a:schemeClr val="bg1"/>
                </a:solidFill>
              </a:rPr>
              <a:t>- CRC: Coordinate with District Secretaries</a:t>
            </a:r>
            <a:br>
              <a:rPr lang="en-US" b="1" dirty="0"/>
            </a:br>
            <a:r>
              <a:rPr lang="es-MX" b="1" dirty="0">
                <a:solidFill>
                  <a:srgbClr val="B5BEC3"/>
                </a:solidFill>
              </a:rPr>
              <a:t>Propuesta-Iniciativa #10 (2023)</a:t>
            </a:r>
            <a:br>
              <a:rPr lang="es-MX" b="1" dirty="0">
                <a:solidFill>
                  <a:srgbClr val="B5BEC3"/>
                </a:solidFill>
              </a:rPr>
            </a:br>
            <a:r>
              <a:rPr lang="es-MX" dirty="0">
                <a:solidFill>
                  <a:srgbClr val="B5BEC3"/>
                </a:solidFill>
              </a:rPr>
              <a:t>- Clarificar el deber constitucional del Secretario General como Director del Archivo Histórico</a:t>
            </a:r>
            <a:br>
              <a:rPr lang="es-MX" dirty="0">
                <a:solidFill>
                  <a:srgbClr val="B5BEC3"/>
                </a:solidFill>
              </a:rPr>
            </a:br>
            <a:r>
              <a:rPr lang="es-MX" dirty="0">
                <a:solidFill>
                  <a:srgbClr val="B5BEC3"/>
                </a:solidFill>
              </a:rPr>
              <a:t>- CRC: Coordinar con Secretarios Distritales</a:t>
            </a:r>
          </a:p>
        </p:txBody>
      </p:sp>
    </p:spTree>
    <p:extLst>
      <p:ext uri="{BB962C8B-B14F-4D97-AF65-F5344CB8AC3E}">
        <p14:creationId xmlns:p14="http://schemas.microsoft.com/office/powerpoint/2010/main" val="23576512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pen lying on a calendar&#10;&#10;Description automatically generated">
            <a:extLst>
              <a:ext uri="{FF2B5EF4-FFF2-40B4-BE49-F238E27FC236}">
                <a16:creationId xmlns:a16="http://schemas.microsoft.com/office/drawing/2014/main" id="{3ECF231E-6472-7173-EF15-F425291436AC}"/>
              </a:ext>
            </a:extLst>
          </p:cNvPr>
          <p:cNvPicPr>
            <a:picLocks noGrp="1" noRot="1" noChangeAspect="1" noMove="1" noResize="1" noEditPoints="1" noAdjustHandles="1" noChangeArrowheads="1" noChangeShapeType="1" noCrop="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9" name="Title 8">
            <a:extLst>
              <a:ext uri="{FF2B5EF4-FFF2-40B4-BE49-F238E27FC236}">
                <a16:creationId xmlns:a16="http://schemas.microsoft.com/office/drawing/2014/main" id="{44C93C5B-B5C7-68B3-1C92-14B879C6E1E7}"/>
              </a:ext>
            </a:extLst>
          </p:cNvPr>
          <p:cNvSpPr>
            <a:spLocks noGrp="1"/>
          </p:cNvSpPr>
          <p:nvPr>
            <p:ph type="title"/>
          </p:nvPr>
        </p:nvSpPr>
        <p:spPr>
          <a:xfrm>
            <a:off x="838200" y="2883013"/>
            <a:ext cx="10515600" cy="1091973"/>
          </a:xfrm>
        </p:spPr>
        <p:txBody>
          <a:bodyPr>
            <a:noAutofit/>
          </a:bodyPr>
          <a:lstStyle/>
          <a:p>
            <a:r>
              <a:rPr lang="en-US" sz="2800" b="1" dirty="0">
                <a:solidFill>
                  <a:schemeClr val="bg1"/>
                </a:solidFill>
              </a:rPr>
              <a:t>District Historical Archive</a:t>
            </a:r>
            <a:br>
              <a:rPr lang="en-US" sz="2800" b="1" dirty="0">
                <a:solidFill>
                  <a:schemeClr val="bg1"/>
                </a:solidFill>
              </a:rPr>
            </a:br>
            <a:r>
              <a:rPr lang="en-US" sz="2800" dirty="0">
                <a:solidFill>
                  <a:schemeClr val="bg1"/>
                </a:solidFill>
              </a:rPr>
              <a:t>- An agreement with a historic church</a:t>
            </a:r>
            <a:br>
              <a:rPr lang="en-US" sz="2800" dirty="0">
                <a:solidFill>
                  <a:schemeClr val="bg1"/>
                </a:solidFill>
              </a:rPr>
            </a:br>
            <a:r>
              <a:rPr lang="en-US" sz="2800" dirty="0">
                <a:solidFill>
                  <a:schemeClr val="bg1"/>
                </a:solidFill>
              </a:rPr>
              <a:t>- Small museum</a:t>
            </a:r>
            <a:br>
              <a:rPr lang="en-US" sz="2800" dirty="0">
                <a:solidFill>
                  <a:schemeClr val="bg1"/>
                </a:solidFill>
              </a:rPr>
            </a:br>
            <a:r>
              <a:rPr lang="en-US" sz="2800" dirty="0">
                <a:solidFill>
                  <a:schemeClr val="bg1"/>
                </a:solidFill>
              </a:rPr>
              <a:t>- Interns/Volunteers</a:t>
            </a:r>
            <a:br>
              <a:rPr lang="en-US" sz="2800" dirty="0">
                <a:solidFill>
                  <a:schemeClr val="bg1"/>
                </a:solidFill>
              </a:rPr>
            </a:br>
            <a:r>
              <a:rPr lang="en-US" sz="2800" dirty="0">
                <a:solidFill>
                  <a:schemeClr val="bg1"/>
                </a:solidFill>
              </a:rPr>
              <a:t>- Former bishops or former board members</a:t>
            </a:r>
            <a:br>
              <a:rPr lang="en-US" sz="2800" b="1" dirty="0">
                <a:solidFill>
                  <a:schemeClr val="bg1"/>
                </a:solidFill>
              </a:rPr>
            </a:br>
            <a:br>
              <a:rPr lang="en-US" sz="2800" b="1" dirty="0"/>
            </a:br>
            <a:r>
              <a:rPr lang="es-MX" sz="2800" b="1" dirty="0">
                <a:solidFill>
                  <a:srgbClr val="B5BEC3"/>
                </a:solidFill>
              </a:rPr>
              <a:t>Archivo Histórico Distrital</a:t>
            </a:r>
            <a:br>
              <a:rPr lang="es-MX" sz="2800" b="1" dirty="0">
                <a:solidFill>
                  <a:srgbClr val="B5BEC3"/>
                </a:solidFill>
              </a:rPr>
            </a:br>
            <a:r>
              <a:rPr lang="es-MX" sz="2800" dirty="0">
                <a:solidFill>
                  <a:srgbClr val="B5BEC3"/>
                </a:solidFill>
              </a:rPr>
              <a:t>- Un acuerdo con una de las iglesias históricas</a:t>
            </a:r>
            <a:br>
              <a:rPr lang="es-MX" sz="2800" dirty="0">
                <a:solidFill>
                  <a:srgbClr val="B5BEC3"/>
                </a:solidFill>
              </a:rPr>
            </a:br>
            <a:r>
              <a:rPr lang="es-MX" sz="2800" dirty="0">
                <a:solidFill>
                  <a:srgbClr val="B5BEC3"/>
                </a:solidFill>
              </a:rPr>
              <a:t>- Museo pequeño</a:t>
            </a:r>
            <a:br>
              <a:rPr lang="es-MX" sz="2800" dirty="0">
                <a:solidFill>
                  <a:srgbClr val="B5BEC3"/>
                </a:solidFill>
              </a:rPr>
            </a:br>
            <a:r>
              <a:rPr lang="es-MX" sz="2800" dirty="0">
                <a:solidFill>
                  <a:srgbClr val="B5BEC3"/>
                </a:solidFill>
              </a:rPr>
              <a:t>- Voluntarios</a:t>
            </a:r>
            <a:br>
              <a:rPr lang="es-MX" sz="2800" dirty="0">
                <a:solidFill>
                  <a:srgbClr val="B5BEC3"/>
                </a:solidFill>
              </a:rPr>
            </a:br>
            <a:r>
              <a:rPr lang="es-MX" sz="2800" dirty="0">
                <a:solidFill>
                  <a:srgbClr val="B5BEC3"/>
                </a:solidFill>
              </a:rPr>
              <a:t>- Exobispos o exmiembros de la mesa directiva</a:t>
            </a:r>
          </a:p>
        </p:txBody>
      </p:sp>
    </p:spTree>
    <p:extLst>
      <p:ext uri="{BB962C8B-B14F-4D97-AF65-F5344CB8AC3E}">
        <p14:creationId xmlns:p14="http://schemas.microsoft.com/office/powerpoint/2010/main" val="40642949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143</TotalTime>
  <Words>509</Words>
  <Application>Microsoft Macintosh PowerPoint</Application>
  <PresentationFormat>Widescreen</PresentationFormat>
  <Paragraphs>46</Paragraphs>
  <Slides>9</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Aptos</vt:lpstr>
      <vt:lpstr>Aptos Display</vt:lpstr>
      <vt:lpstr>Arial</vt:lpstr>
      <vt:lpstr>Minion Pro</vt:lpstr>
      <vt:lpstr>Office Theme</vt:lpstr>
      <vt:lpstr>PowerPoint Presentation</vt:lpstr>
      <vt:lpstr>Historical Archive Archivo Histórico </vt:lpstr>
      <vt:lpstr>Archivo Histórico Historical Archive</vt:lpstr>
      <vt:lpstr>Historical Duty of the District Secretary Deber Histórico del Secretario Distrital</vt:lpstr>
      <vt:lpstr>Criterio para Documentos Históricos Distritales Criteria for District Historical Documents</vt:lpstr>
      <vt:lpstr>Historical Duty of the Local Secretary Deber Histórico del Secretario Local</vt:lpstr>
      <vt:lpstr>Criterio para Documentos Históricos Locales Criteria for Local Historical Documents</vt:lpstr>
      <vt:lpstr>Proposal-Initiative #10 (2023) - Clarify Constitutional Duty of the General Secretary as Historical Archive Director - CRC: Coordinate with District Secretaries Propuesta-Iniciativa #10 (2023) - Clarificar el deber constitucional del Secretario General como Director del Archivo Histórico - CRC: Coordinar con Secretarios Distritales</vt:lpstr>
      <vt:lpstr>District Historical Archive - An agreement with a historic church - Small museum - Interns/Volunteers - Former bishops or former board members  Archivo Histórico Distrital - Un acuerdo con una de las iglesias históricas - Museo pequeño - Voluntarios - Exobispos o exmiembros de la mesa directiva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Ismael Martin Del Campo III</dc:creator>
  <cp:lastModifiedBy>Ben Pacheco</cp:lastModifiedBy>
  <cp:revision>9</cp:revision>
  <dcterms:created xsi:type="dcterms:W3CDTF">2024-04-08T16:01:16Z</dcterms:created>
  <dcterms:modified xsi:type="dcterms:W3CDTF">2024-04-10T18:45:34Z</dcterms:modified>
</cp:coreProperties>
</file>