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GrUH6R0+h1joIxQdZwG9Q==" hashData="hz+Qab61Ywg8+sYuZO83NXn+nrDWGE5gC5w8FhQnZ85fL+M46w3gD1h8WXx7VGomNDxs9a4VZC89L/pfE0Cmt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3"/>
  </p:normalViewPr>
  <p:slideViewPr>
    <p:cSldViewPr snapToGrid="0">
      <p:cViewPr varScale="1">
        <p:scale>
          <a:sx n="100" d="100"/>
          <a:sy n="100" d="100"/>
        </p:scale>
        <p:origin x="110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9C23-CBD9-3CE0-9185-EC2E945EA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C9A19-5EC1-4186-47AF-8AAD58A8A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0DDD9-B351-235B-B414-BF48E986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AC2A4-4C10-36C5-C014-200296F7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23D6-3BE7-8B21-E7FB-7F0A390F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184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9B0D-FB29-053E-EFA9-B587C1E9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2D5CD-E208-9AC9-6683-90065FA2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4450B-795F-41A5-FCD3-1F39C0FF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5A06-119A-D17F-ACD8-AFDD3245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1464-694C-7BDC-EE6F-50947A4B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310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7992A-2D88-A05C-DCC8-A88DE00A0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1D134-56E2-0E1C-CA2D-476474DE4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CB25F-A3E2-1322-3585-D9BDA085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1C164-E3B5-A929-1B9A-1A02B69D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62559-4C13-A81B-FDC1-0648DDA1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821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D9C7-1387-5915-66F2-40685FFB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2D7A-D83F-30EA-1917-88C1F35F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2CF0-6161-2984-05A4-BF77C89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7552-E9D5-2241-DDDF-262D596A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D8329-4354-618D-578A-A3129F34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9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9578-56D7-52DB-ABA8-CBA08913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C0E50-3668-9290-2DDC-5CFD26AE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3547-2B74-DD35-52A4-7BA6B3F1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3E90A-6BCF-8656-E9BE-C76720F8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6636A-68E2-7C16-93BD-50164D54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234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1B29-D034-D483-0825-90CB7FFF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748D-1AD1-DD0F-47EB-5B7C5EC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E69FD-4293-A936-D9DB-966D7C3E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C74EB-EA99-E316-CA54-FBC3DBF4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A48A7-7E8D-313B-14C6-2A4AF7DD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A0843-6B35-5E37-7729-D5FDACF0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BD6-DCD4-C6EE-38B1-970E633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469D6-5F6C-2C37-F901-18A524E4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D8BB2-A144-7AE2-B7AF-1F71084B3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1E8E8-15D2-709B-CBD4-8F79E2304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30CC5-D854-C483-77D9-CAB1B93BE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9466F-3710-CF99-0B21-F3120412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BCCED-D695-C099-8EE6-DB4A1DE5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40B5F-AFBA-B2A9-A033-21CF591B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651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2C22-FFCC-C131-4DCB-F4D6934B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42A54-C568-0723-7856-2F5DBD3B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2E070-1895-8F5D-7882-70EC4AAB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EBDB9-61CD-F69E-0D15-C5C60780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474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22C3E-853A-CCD3-CEE7-07602562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6CBA2-0C39-48D4-20FB-1F7AFDB9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AC935-B128-250B-58DD-A55E4AF9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704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30C3-1C48-3662-D1F0-2B2326E8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77D87-6343-063F-5068-57428468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5CC32-FAA5-AA6A-8840-DF0A9339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7FB8D-8D92-7C18-38F0-7D7F553D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6AD6A-F3C8-1487-9978-7BC30713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5E3D5-7AF4-8CD9-100A-43373E6C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724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F39C-0C08-689E-C709-63E4975D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1DDC0-73DD-68C1-D61E-A8651EF2F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33533-8C22-D6F5-1B9E-1CBBDD755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0127F-BBE7-C4B1-6A9A-A947C8EA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2E5E1-D5FC-FD40-6992-6FCF57F5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6D250-F80A-D3F2-F635-8C77ED10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508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A938A-C163-C267-689C-91C33248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FBA21-D725-8595-1DEA-C3ADD8F97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2FFC0-CDE4-06A0-E9EE-F183B4F1B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46D21-25E2-424F-BB68-6D2C010AD6F7}" type="datetimeFigureOut">
              <a:rPr lang="es-ES_tradnl" smtClean="0"/>
              <a:t>20/5/25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D496-EC8B-D449-0EA5-F293417EC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B174-48BE-5FAC-8AEE-94D8ED211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7B3B2-8144-1141-BAE1-AB7CF59D267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03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n umbrella in the rain&#10;&#10;AI-generated content may be incorrect.">
            <a:extLst>
              <a:ext uri="{FF2B5EF4-FFF2-40B4-BE49-F238E27FC236}">
                <a16:creationId xmlns:a16="http://schemas.microsoft.com/office/drawing/2014/main" id="{F3BAD0EB-2905-DC07-759F-88754F8F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1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the rain with an umbrella over his head&#10;&#10;AI-generated content may be incorrect.">
            <a:extLst>
              <a:ext uri="{FF2B5EF4-FFF2-40B4-BE49-F238E27FC236}">
                <a16:creationId xmlns:a16="http://schemas.microsoft.com/office/drawing/2014/main" id="{62335B28-D9ED-8FCF-061B-C7FB29C9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"/>
            <a:ext cx="12191999" cy="6845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E011D-9110-2257-FB0A-FF7327CF5EC5}"/>
              </a:ext>
            </a:extLst>
          </p:cNvPr>
          <p:cNvSpPr txBox="1"/>
          <p:nvPr/>
        </p:nvSpPr>
        <p:spPr>
          <a:xfrm>
            <a:off x="408708" y="2505670"/>
            <a:ext cx="11374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¡Bienvenidos al Taller 2025!</a:t>
            </a:r>
          </a:p>
          <a:p>
            <a:pPr algn="ctr"/>
            <a:r>
              <a:rPr lang="es-ES_tradnl" sz="7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es-ES_tradn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7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_tradn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 Workshop! </a:t>
            </a:r>
          </a:p>
        </p:txBody>
      </p:sp>
    </p:spTree>
    <p:extLst>
      <p:ext uri="{BB962C8B-B14F-4D97-AF65-F5344CB8AC3E}">
        <p14:creationId xmlns:p14="http://schemas.microsoft.com/office/powerpoint/2010/main" val="211208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1925-DFFD-0CD7-D3C7-820DF043D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the rain with an umbrella over his head&#10;&#10;AI-generated content may be incorrect.">
            <a:extLst>
              <a:ext uri="{FF2B5EF4-FFF2-40B4-BE49-F238E27FC236}">
                <a16:creationId xmlns:a16="http://schemas.microsoft.com/office/drawing/2014/main" id="{56CEDBC6-A354-B1A0-8F8C-97844A79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"/>
            <a:ext cx="12191999" cy="6845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A0960-02E4-836D-816A-D1F428EAD846}"/>
              </a:ext>
            </a:extLst>
          </p:cNvPr>
          <p:cNvSpPr txBox="1"/>
          <p:nvPr/>
        </p:nvSpPr>
        <p:spPr>
          <a:xfrm>
            <a:off x="408708" y="2378670"/>
            <a:ext cx="11374582" cy="39703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“para que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tardo,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sepas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debes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conducirte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casa de Dios, que es la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Dios </a:t>
            </a:r>
            <a:r>
              <a:rPr lang="en-US" sz="4400" b="1" i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viviente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Timoteo 3:15</a:t>
            </a:r>
          </a:p>
          <a:p>
            <a:pPr algn="ctr"/>
            <a:r>
              <a:rPr lang="en-US" sz="4000" b="1" i="1" u="none" strike="noStrike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I am delayed, you will know how people ought to conduct themselves in God’s household, which is the church of the living God </a:t>
            </a:r>
            <a:r>
              <a:rPr lang="en-US" sz="320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Timothy 3:15</a:t>
            </a:r>
          </a:p>
        </p:txBody>
      </p:sp>
    </p:spTree>
    <p:extLst>
      <p:ext uri="{BB962C8B-B14F-4D97-AF65-F5344CB8AC3E}">
        <p14:creationId xmlns:p14="http://schemas.microsoft.com/office/powerpoint/2010/main" val="105807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2C7C-33CF-7C65-D0E2-8DF3F116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the rain with an umbrella over his head&#10;&#10;AI-generated content may be incorrect.">
            <a:extLst>
              <a:ext uri="{FF2B5EF4-FFF2-40B4-BE49-F238E27FC236}">
                <a16:creationId xmlns:a16="http://schemas.microsoft.com/office/drawing/2014/main" id="{A82C53A7-5EAD-43F4-2039-609A6B7A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"/>
            <a:ext cx="12191999" cy="6845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C124F-3165-A2B5-59FF-A3937CF00EEE}"/>
              </a:ext>
            </a:extLst>
          </p:cNvPr>
          <p:cNvSpPr txBox="1"/>
          <p:nvPr/>
        </p:nvSpPr>
        <p:spPr>
          <a:xfrm>
            <a:off x="408708" y="2162770"/>
            <a:ext cx="11374582" cy="452431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Nuestra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prevenir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abusos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infantiles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acosos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sexuales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proteger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nuestras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iglesias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demandas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legales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castigos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financieros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para que la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Asamblea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mantega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enfocada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Misión de </a:t>
            </a:r>
            <a:r>
              <a:rPr lang="en-US" sz="36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Jesucristo</a:t>
            </a:r>
            <a:r>
              <a:rPr lang="en-US" sz="36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u="none" strike="noStrike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responsibility is to prevent child abuse, sexual harassment; protect our churches from lawsuits and financial punishments, so that the Assembly remains focused on the Mission of Jesus Christ.</a:t>
            </a:r>
            <a:endParaRPr lang="en-US" sz="3600" b="1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9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8337D-CC6F-615B-4D84-AD9F5BCC1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n umbrella in the rain&#10;&#10;AI-generated content may be incorrect.">
            <a:extLst>
              <a:ext uri="{FF2B5EF4-FFF2-40B4-BE49-F238E27FC236}">
                <a16:creationId xmlns:a16="http://schemas.microsoft.com/office/drawing/2014/main" id="{1A5CA974-E84F-4F6A-1FFF-09E447F8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27661-EFF8-F68A-EFB7-2FA7FCB09205}"/>
              </a:ext>
            </a:extLst>
          </p:cNvPr>
          <p:cNvSpPr txBox="1"/>
          <p:nvPr/>
        </p:nvSpPr>
        <p:spPr>
          <a:xfrm>
            <a:off x="408709" y="1369597"/>
            <a:ext cx="11374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0118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sincero reconocimiento al ministerio crucial y de múltiples responsabilidades de los Secretarios de Distrito y Regiones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</a:rPr>
              <a:t>My sincere appreciation to the crucial and multi-responsibilities ministry of the District and Region Secretaries</a:t>
            </a:r>
            <a:endParaRPr lang="es-ES_tradnl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168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ismaelmdc@yahoo.com</dc:creator>
  <cp:lastModifiedBy>ismaelmdc@yahoo.com</cp:lastModifiedBy>
  <cp:revision>2</cp:revision>
  <dcterms:created xsi:type="dcterms:W3CDTF">2025-05-20T05:24:02Z</dcterms:created>
  <dcterms:modified xsi:type="dcterms:W3CDTF">2025-05-20T08:25:41Z</dcterms:modified>
</cp:coreProperties>
</file>