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3" r:id="rId2"/>
    <p:sldId id="257" r:id="rId3"/>
    <p:sldId id="261" r:id="rId4"/>
    <p:sldId id="258" r:id="rId5"/>
    <p:sldId id="259" r:id="rId6"/>
    <p:sldId id="260" r:id="rId7"/>
    <p:sldId id="264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D9759-987B-4174-988F-EA73BF8F8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Property and Liability Coverage For Church’s </a:t>
            </a:r>
          </a:p>
        </p:txBody>
      </p:sp>
      <p:pic>
        <p:nvPicPr>
          <p:cNvPr id="1026" name="Picture 2" descr="Apostolic Assembly of the Faith in Christ Jesus">
            <a:extLst>
              <a:ext uri="{FF2B5EF4-FFF2-40B4-BE49-F238E27FC236}">
                <a16:creationId xmlns:a16="http://schemas.microsoft.com/office/drawing/2014/main" id="{1B794D07-E2D0-42C3-8C6D-4BB44FA9C8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00" y="4038600"/>
            <a:ext cx="6578600" cy="153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985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BFAA32-1F57-4886-94C0-CEF09D57C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5400" dirty="0"/>
            </a:br>
            <a:br>
              <a:rPr lang="en-US" sz="5400" dirty="0"/>
            </a:br>
            <a:r>
              <a:rPr lang="en-US" sz="5400" dirty="0"/>
              <a:t>Presented For </a:t>
            </a:r>
            <a:br>
              <a:rPr lang="en-US" sz="5400" dirty="0"/>
            </a:br>
            <a:r>
              <a:rPr lang="en-US" sz="5400" dirty="0"/>
              <a:t>GuideOne Mutual Insurance </a:t>
            </a:r>
            <a:br>
              <a:rPr lang="en-US" sz="5400" dirty="0"/>
            </a:br>
            <a:br>
              <a:rPr lang="en-US" sz="5400" dirty="0"/>
            </a:br>
            <a:r>
              <a:rPr lang="en-US" sz="5400" dirty="0"/>
              <a:t>Kim Mather Member of</a:t>
            </a:r>
            <a:br>
              <a:rPr lang="en-US" sz="5400" dirty="0"/>
            </a:br>
            <a:r>
              <a:rPr lang="en-US" sz="5400" dirty="0"/>
              <a:t>Mather church Insurance Center, LLC.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1F14453-E51C-47E8-A083-230634CB9BD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0" y="4527550"/>
            <a:ext cx="8596313" cy="1806575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3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BFAA32-1F57-4886-94C0-CEF09D57C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30201"/>
            <a:ext cx="10790765" cy="1257299"/>
          </a:xfrm>
        </p:spPr>
        <p:txBody>
          <a:bodyPr>
            <a:normAutofit/>
          </a:bodyPr>
          <a:lstStyle/>
          <a:p>
            <a:r>
              <a:rPr lang="en-US" dirty="0"/>
              <a:t>Property Coverage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1F14453-E51C-47E8-A083-230634CB9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2451100"/>
            <a:ext cx="12065000" cy="3276600"/>
          </a:xfrm>
        </p:spPr>
        <p:txBody>
          <a:bodyPr>
            <a:normAutofit/>
          </a:bodyPr>
          <a:lstStyle/>
          <a:p>
            <a:r>
              <a:rPr lang="en-US" sz="2800" dirty="0"/>
              <a:t>Fire, Theft, Vandalism, Water damage, Windstorm and Hail</a:t>
            </a:r>
          </a:p>
          <a:p>
            <a:endParaRPr lang="en-US" sz="2800" dirty="0"/>
          </a:p>
          <a:p>
            <a:r>
              <a:rPr lang="en-US" sz="2800" dirty="0"/>
              <a:t>Building and Contents</a:t>
            </a:r>
          </a:p>
          <a:p>
            <a:endParaRPr lang="en-US" sz="2800" dirty="0"/>
          </a:p>
          <a:p>
            <a:r>
              <a:rPr lang="en-US" sz="2800" dirty="0"/>
              <a:t>Owned and Rented Buildings 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093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16D6-95F8-4509-BD73-DC8D62B1E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General Liability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61C7F2-9010-49DC-A258-9953886C5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Occurrence and Aggregate</a:t>
            </a:r>
          </a:p>
          <a:p>
            <a:r>
              <a:rPr lang="en-US" sz="2400" dirty="0"/>
              <a:t>Products and completed Operations</a:t>
            </a:r>
          </a:p>
          <a:p>
            <a:r>
              <a:rPr lang="en-US" sz="2400" dirty="0"/>
              <a:t>Property Damage (fire Legal Liability)</a:t>
            </a:r>
          </a:p>
          <a:p>
            <a:r>
              <a:rPr lang="en-US" sz="2400" dirty="0"/>
              <a:t>Personal Injury and Advertising</a:t>
            </a:r>
          </a:p>
          <a:p>
            <a:r>
              <a:rPr lang="en-US" sz="2400" dirty="0"/>
              <a:t>Med Pay Coverage</a:t>
            </a:r>
          </a:p>
        </p:txBody>
      </p:sp>
    </p:spTree>
    <p:extLst>
      <p:ext uri="{BB962C8B-B14F-4D97-AF65-F5344CB8AC3E}">
        <p14:creationId xmlns:p14="http://schemas.microsoft.com/office/powerpoint/2010/main" val="4278322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F05DD-DA2B-4FEF-AEE7-0879D6D38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1334" y="609600"/>
            <a:ext cx="8479366" cy="3022600"/>
          </a:xfrm>
        </p:spPr>
        <p:txBody>
          <a:bodyPr/>
          <a:lstStyle/>
          <a:p>
            <a:r>
              <a:rPr lang="en-US" dirty="0"/>
              <a:t>Pastoral Counseling Liability Coverage (Professional Liability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2FCCE1-EDEB-4A1D-9CE1-703C16E8F1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4000" dirty="0"/>
              <a:t>Biblical counseling only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9D3B75-8C26-4E3A-97B1-AE1938C86C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en-US" dirty="0"/>
              <a:t>People who are authorized by the church to give biblical counseling</a:t>
            </a:r>
          </a:p>
          <a:p>
            <a:pPr marL="342900" indent="-342900">
              <a:buAutoNum type="arabicParenR"/>
            </a:pPr>
            <a:r>
              <a:rPr lang="en-US" dirty="0"/>
              <a:t>Non licensed counseling </a:t>
            </a:r>
          </a:p>
          <a:p>
            <a:pPr marL="342900" indent="-342900">
              <a:buAutoNum type="arabicParenR"/>
            </a:pPr>
            <a:r>
              <a:rPr lang="en-US" dirty="0"/>
              <a:t>No fees charged for Counseling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298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D18F4-1335-4F0E-8B26-028A05E8A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Directors and Officers Liability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8B9CF-A946-493D-B01D-651DDF6A0D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809702"/>
            <a:ext cx="8596668" cy="3231660"/>
          </a:xfrm>
        </p:spPr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en-US" sz="2400" dirty="0"/>
              <a:t>Board Minutes determine who the authorized directors and officers are.</a:t>
            </a:r>
          </a:p>
          <a:p>
            <a:pPr marL="342900" indent="-342900">
              <a:buAutoNum type="arabicParenR"/>
            </a:pPr>
            <a:r>
              <a:rPr lang="en-US" sz="2400" dirty="0"/>
              <a:t>When preforming authorized duties as a director and officer the individual board members are protected from loss of personal assets if sued because of their involvement</a:t>
            </a:r>
          </a:p>
        </p:txBody>
      </p:sp>
    </p:spTree>
    <p:extLst>
      <p:ext uri="{BB962C8B-B14F-4D97-AF65-F5344CB8AC3E}">
        <p14:creationId xmlns:p14="http://schemas.microsoft.com/office/powerpoint/2010/main" val="239325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314413-A73C-981C-193E-EC7C5A82A0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44F05A-441D-844A-01A5-E7318A1F8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Sexual Misconduct Coverage </a:t>
            </a:r>
            <a:br>
              <a:rPr lang="en-US" dirty="0"/>
            </a:br>
            <a:r>
              <a:rPr lang="en-US" dirty="0"/>
              <a:t>(Abuse and Neglect)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4C745-9345-1E3E-D2FD-4DACBB1EDF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7335" y="2809702"/>
            <a:ext cx="8596668" cy="3231660"/>
          </a:xfrm>
        </p:spPr>
        <p:txBody>
          <a:bodyPr>
            <a:normAutofit/>
          </a:bodyPr>
          <a:lstStyle/>
          <a:p>
            <a:pPr marL="342900" indent="-342900">
              <a:buAutoNum type="arabicParenR"/>
            </a:pPr>
            <a:r>
              <a:rPr lang="en-US" sz="2400" dirty="0"/>
              <a:t>Child Protection policy is required to be in place for this coverage</a:t>
            </a:r>
          </a:p>
          <a:p>
            <a:pPr marL="342900" indent="-342900">
              <a:buAutoNum type="arabicParenR"/>
            </a:pPr>
            <a:r>
              <a:rPr lang="en-US" sz="2400" dirty="0"/>
              <a:t>The Headquarters Requires all churches to have $500,000 per occurrence $1,000,000 Aggregate. </a:t>
            </a:r>
          </a:p>
          <a:p>
            <a:endParaRPr lang="en-US" sz="2400" dirty="0"/>
          </a:p>
          <a:p>
            <a:pPr marL="342900" indent="-342900">
              <a:buAutoNum type="arabicParenR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900857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B70E2-27B7-4A07-8E0A-CB7CF88B0C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Mather Church Insurance Center, LLC</a:t>
            </a:r>
            <a:br>
              <a:rPr lang="en-US" sz="3600" dirty="0"/>
            </a:br>
            <a:r>
              <a:rPr lang="en-US" sz="3600" dirty="0"/>
              <a:t>Kim S. Mather</a:t>
            </a:r>
            <a:br>
              <a:rPr lang="en-US" sz="3600" dirty="0"/>
            </a:br>
            <a:r>
              <a:rPr lang="en-US" sz="3600" dirty="0"/>
              <a:t>619-390-7520</a:t>
            </a:r>
            <a:br>
              <a:rPr lang="en-US" sz="3600" dirty="0"/>
            </a:br>
            <a:r>
              <a:rPr lang="en-US" sz="3600" dirty="0"/>
              <a:t>1-800-697-9735</a:t>
            </a:r>
            <a:br>
              <a:rPr lang="en-US" sz="3600" dirty="0"/>
            </a:br>
            <a:r>
              <a:rPr lang="en-US" sz="3600" dirty="0"/>
              <a:t>kim.mather@churchinsurancecenter.com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DF020-B930-4FEF-BE95-6202F42C0E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Call me for a no obligation no charge review of your Insurance. </a:t>
            </a:r>
          </a:p>
        </p:txBody>
      </p:sp>
    </p:spTree>
    <p:extLst>
      <p:ext uri="{BB962C8B-B14F-4D97-AF65-F5344CB8AC3E}">
        <p14:creationId xmlns:p14="http://schemas.microsoft.com/office/powerpoint/2010/main" val="301608943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123</TotalTime>
  <Words>215</Words>
  <Application>Microsoft Office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Property and Liability Coverage For Church’s </vt:lpstr>
      <vt:lpstr>  Presented For  GuideOne Mutual Insurance   Kim Mather Member of Mather church Insurance Center, LLC. </vt:lpstr>
      <vt:lpstr>Property Coverage </vt:lpstr>
      <vt:lpstr>General Liability </vt:lpstr>
      <vt:lpstr>Pastoral Counseling Liability Coverage (Professional Liability </vt:lpstr>
      <vt:lpstr>Directors and Officers Liability </vt:lpstr>
      <vt:lpstr>Sexual Misconduct Coverage  (Abuse and Neglect)</vt:lpstr>
      <vt:lpstr>Mather Church Insurance Center, LLC Kim S. Mather 619-390-7520 1-800-697-9735 kim.mather@churchinsurancecenter.com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Affiliate Program</dc:title>
  <dc:creator>Kim</dc:creator>
  <cp:lastModifiedBy>Kim Mather</cp:lastModifiedBy>
  <cp:revision>16</cp:revision>
  <dcterms:created xsi:type="dcterms:W3CDTF">2018-07-12T04:23:26Z</dcterms:created>
  <dcterms:modified xsi:type="dcterms:W3CDTF">2025-05-16T17:33:15Z</dcterms:modified>
</cp:coreProperties>
</file>