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21" r:id="rId3"/>
    <p:sldId id="319" r:id="rId4"/>
    <p:sldId id="309" r:id="rId5"/>
    <p:sldId id="311" r:id="rId6"/>
    <p:sldId id="312" r:id="rId7"/>
    <p:sldId id="313" r:id="rId8"/>
    <p:sldId id="314" r:id="rId9"/>
    <p:sldId id="318" r:id="rId10"/>
    <p:sldId id="316" r:id="rId11"/>
    <p:sldId id="317" r:id="rId12"/>
    <p:sldId id="315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w2Y6jzQXzBT6xrZDUxUCw==" hashData="TWIVnE/g1nqqN3XkCeGIlFGbNlHN2OkRX1n+iEAlO/sRo0WR7rvyZX1Dn1YNLpAyYQSwr7GkEWfr6R5ANNIgq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581"/>
  </p:normalViewPr>
  <p:slideViewPr>
    <p:cSldViewPr snapToGrid="0" showGuides="1">
      <p:cViewPr varScale="1">
        <p:scale>
          <a:sx n="99" d="100"/>
          <a:sy n="99" d="100"/>
        </p:scale>
        <p:origin x="1160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A16A-8ED7-E8AF-80BD-EE80ADBB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753D3-B01A-4B31-31B3-433D763B5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66C53-D512-04F8-3382-E7BE641E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88D2E-CBEE-85E3-B289-798FFE9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4E96-4FC5-B420-B945-CBD79C4B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CC05-616E-44CC-0C40-2FD246BE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0B19A-4B65-CA37-28B1-020C36B86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0987-49DC-A6BE-BF1B-783E8D47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D020-B4AA-3E5A-40AB-23381248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C3DB-5B2C-880F-3749-85E79CF8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A4D08-C7F2-906F-658E-F6F68F4B8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DB0F3-0E8B-DD9B-E2CF-C5BC3FCF8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F611-CC42-A20D-8CCC-FF9B022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C93C-4413-748D-3A2C-E5230CA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566E5-724E-846E-61BE-83D835D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09F2-9B44-369A-7F0F-842AB1CA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351D-4108-259B-C786-9277DB2F5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3C55-F104-1323-99FA-06F0B5EA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5C2C-A28D-8346-491E-EB8054EE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58E1-32C9-C7D9-79BA-8F911878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EBE6-D0D0-A155-530A-80200B83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71911-13AD-F876-DA62-32D491CD1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FAC20-DF37-B00A-4C41-C50C98F5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4E523-B477-FC69-C428-768E67C0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005D-E419-E968-C3A6-03D9C45E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9091-7E60-E1D0-2E8B-D0A3ECEA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9C0E2-479A-32BF-5768-89E8C47A7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1179B-E84E-7139-AFD7-6A91A59E6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B40F5-5403-AAA6-BAA5-2E393BC9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67AA9-B1D5-6B23-AF82-EB13A4BF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FCB8A-FCC2-AC9B-14B0-825CAEA1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4803-B62F-EF52-62FC-B3819C8C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D30D4-CDCA-6E34-3028-0D79B123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E4B33-EFA7-886C-B93D-9F7302AE6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99E13-CD9F-D79C-1707-67362C804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CB231-7021-3B78-1947-43B12A887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0ADCD-1E1C-66AB-2CA6-95BFCC77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9F458-8F8C-9493-90C6-6F8A782B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BB8D6-66BC-1BB8-B458-45E2BACB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AC85-0DAB-9BE9-AB6E-7B1D85CD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85E7E-7EED-8CC5-5EA2-52511ABB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73D80-000D-A7D6-7C63-7DD957C7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668E1-9101-5831-F35E-E1DD07B8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3C90A-A90B-99CC-E167-9BD7883B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17A62-695A-3E05-AA0D-8AF10604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A39C-5463-570E-A9BD-839670C7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1C77-8F93-9B65-BCA6-240C2869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4631-BF39-38E2-6449-6881F989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4B84-1C51-024C-CC70-CCFF95FBC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7C20-A738-865F-6D26-E59A55F9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DB267-2110-9087-A292-BC353E8E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37DBB-851B-A5BC-6CA6-919E77F0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3BF3-34D3-D10A-D80C-48AAC71D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2D990-3827-B8FC-5F49-D7286F261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0A036-17C3-F83C-4D7F-CAD137EC1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4B35-40CA-F925-1086-5A14F79F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C7869-CF25-6A84-E3C6-4569359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12C5-9239-5B7E-D707-1EDE4A7C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DB2A8-D54F-8468-8BA5-6E5C5089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CC322-580C-AA00-4BC4-79D0259A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41A02-BD2A-C458-CCD2-56D8DF2C0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86B1-1F7C-AF41-8428-67B8999F1CC1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7368-8F64-4CB1-0B1A-F017D8557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8D670-1604-084C-6ED5-5FCB0FEE8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6413-9CAA-F841-99B3-AD7CFE4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DBF76F4E-A09D-4BE4-3E19-12C8DDC6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629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5300" b="1" dirty="0">
                <a:solidFill>
                  <a:schemeClr val="bg1"/>
                </a:solidFill>
                <a:latin typeface="+mn-lt"/>
              </a:rPr>
              <a:t>7. SLEEP MORE!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A key to the anointing (if you are a man of prayer).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5300" b="1" i="0" u="none" strike="noStrike" dirty="0">
                <a:solidFill>
                  <a:srgbClr val="FFFF00"/>
                </a:solidFill>
                <a:effectLst/>
                <a:latin typeface="+mn-lt"/>
              </a:rPr>
              <a:t>7</a:t>
            </a:r>
            <a:r>
              <a:rPr lang="en-US" sz="5300" b="1" dirty="0">
                <a:solidFill>
                  <a:srgbClr val="FFFF00"/>
                </a:solidFill>
                <a:latin typeface="+mn-lt"/>
              </a:rPr>
              <a:t>. ¡DUERMES MÁS!</a:t>
            </a: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r>
              <a:rPr lang="en-US" sz="4900" b="1" dirty="0">
                <a:solidFill>
                  <a:srgbClr val="FFFF00"/>
                </a:solidFill>
                <a:latin typeface="+mn-lt"/>
              </a:rPr>
              <a:t>Clave de la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unción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(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si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eres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hombre de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oración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).</a:t>
            </a: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94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211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900" b="1" dirty="0">
                <a:solidFill>
                  <a:schemeClr val="bg1"/>
                </a:solidFill>
                <a:latin typeface="+mn-lt"/>
              </a:rPr>
              <a:t>8. LAUGH MORE!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Be a Secretary who enjoys every blessing from God, every day of your life.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Don't wait to be happy until you are a Bishop...</a:t>
            </a: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900" b="1" dirty="0">
                <a:solidFill>
                  <a:srgbClr val="FFFF00"/>
                </a:solidFill>
                <a:latin typeface="+mn-lt"/>
              </a:rPr>
              <a:t>8. ¡RÍE MÁS! </a:t>
            </a: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Se un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Secretario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que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disfruta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cada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bendición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de Dios,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cada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día de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tu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vida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.</a:t>
            </a:r>
            <a:br>
              <a:rPr lang="en-US" b="1" dirty="0">
                <a:solidFill>
                  <a:srgbClr val="FFFF00"/>
                </a:solidFill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No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esperes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para ser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feliz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hasta que seas Obispo</a:t>
            </a:r>
            <a:br>
              <a:rPr lang="en-US" sz="4900" b="1" dirty="0"/>
            </a:b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85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25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5300" b="1" dirty="0">
                <a:solidFill>
                  <a:schemeClr val="bg1"/>
                </a:solidFill>
                <a:latin typeface="+mn-lt"/>
              </a:rPr>
              <a:t>9. KNOW, ACCEPT AND ENJOY THE CYCLES OF YOUR LIFE: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Youth, maturity and old age.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5300" b="1" i="0" u="none" strike="noStrike" dirty="0">
                <a:solidFill>
                  <a:srgbClr val="FFFF00"/>
                </a:solidFill>
                <a:effectLst/>
                <a:latin typeface="+mn-lt"/>
              </a:rPr>
              <a:t>9</a:t>
            </a:r>
            <a:r>
              <a:rPr lang="en-US" sz="5300" b="1" dirty="0">
                <a:solidFill>
                  <a:srgbClr val="FFFF00"/>
                </a:solidFill>
                <a:latin typeface="+mn-lt"/>
              </a:rPr>
              <a:t>. CONOCE, ACEPTA Y DISFRUTA LOS CICLOS DE TU VIDA:</a:t>
            </a:r>
            <a:br>
              <a:rPr lang="en-US" sz="5300" b="1" dirty="0">
                <a:solidFill>
                  <a:srgbClr val="FFFF00"/>
                </a:solidFill>
                <a:latin typeface="+mn-lt"/>
              </a:rPr>
            </a:br>
            <a:r>
              <a:rPr lang="en-US" sz="4900" b="1" dirty="0">
                <a:solidFill>
                  <a:srgbClr val="FFFF00"/>
                </a:solidFill>
                <a:latin typeface="+mn-lt"/>
              </a:rPr>
              <a:t>Juventud,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madurez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y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vejez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.</a:t>
            </a:r>
            <a:br>
              <a:rPr lang="en-US" sz="4900" b="1" dirty="0">
                <a:solidFill>
                  <a:srgbClr val="FFFF00"/>
                </a:solidFill>
                <a:latin typeface="+mn-lt"/>
              </a:rPr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75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27576-0E76-9B1F-72B9-D6684A1F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0233-4F21-E533-9272-125126D9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13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53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53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6000" b="1" i="0" u="none" strike="noStrike" dirty="0">
                <a:solidFill>
                  <a:schemeClr val="bg1"/>
                </a:solidFill>
                <a:effectLst/>
                <a:latin typeface="+mn-lt"/>
              </a:rPr>
              <a:t>. PRAY WHEN YOU ARE ALONE.</a:t>
            </a:r>
            <a:br>
              <a:rPr lang="en-US" sz="6000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6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6000" b="1" i="0" u="none" strike="noStrike" dirty="0">
                <a:solidFill>
                  <a:srgbClr val="FFFF00"/>
                </a:solidFill>
                <a:effectLst/>
                <a:latin typeface="+mn-lt"/>
              </a:rPr>
              <a:t>10. ORA CUANDO EST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ÉS A SOLAS.</a:t>
            </a:r>
            <a:br>
              <a:rPr lang="en-US" sz="53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3600" b="1" dirty="0"/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5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7FD33-3CD1-0370-C339-646240EF0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055E4163-A040-0C1E-38D8-F1D3BB58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2938B20-D9D5-BD71-DE48-4204E9961D31}"/>
              </a:ext>
            </a:extLst>
          </p:cNvPr>
          <p:cNvSpPr txBox="1">
            <a:spLocks/>
          </p:cNvSpPr>
          <p:nvPr/>
        </p:nvSpPr>
        <p:spPr>
          <a:xfrm>
            <a:off x="647700" y="673100"/>
            <a:ext cx="11112499" cy="480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0000" b="1" dirty="0">
                <a:solidFill>
                  <a:srgbClr val="C00000"/>
                </a:solidFill>
                <a:latin typeface="+mn-lt"/>
              </a:rPr>
              <a:t>Protege </a:t>
            </a:r>
            <a:r>
              <a:rPr lang="en-US" sz="10000" b="1" dirty="0" err="1">
                <a:solidFill>
                  <a:srgbClr val="C00000"/>
                </a:solidFill>
                <a:latin typeface="+mn-lt"/>
              </a:rPr>
              <a:t>el</a:t>
            </a:r>
            <a:r>
              <a:rPr lang="en-US" sz="10000" b="1" dirty="0">
                <a:solidFill>
                  <a:srgbClr val="C00000"/>
                </a:solidFill>
                <a:latin typeface="+mn-lt"/>
              </a:rPr>
              <a:t> Balance </a:t>
            </a:r>
            <a:r>
              <a:rPr lang="en-US" sz="10000" b="1" dirty="0" err="1">
                <a:solidFill>
                  <a:srgbClr val="C00000"/>
                </a:solidFill>
                <a:latin typeface="+mn-lt"/>
              </a:rPr>
              <a:t>Espiritual</a:t>
            </a:r>
            <a:r>
              <a:rPr lang="en-US" sz="10000" b="1" dirty="0">
                <a:solidFill>
                  <a:srgbClr val="C00000"/>
                </a:solidFill>
                <a:latin typeface="+mn-lt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10000" b="1" dirty="0">
                <a:solidFill>
                  <a:srgbClr val="C00000"/>
                </a:solidFill>
                <a:latin typeface="+mn-lt"/>
              </a:rPr>
              <a:t>Protege la Misión de la Iglesia</a:t>
            </a:r>
            <a:br>
              <a:rPr lang="en-US" sz="10000" b="1" dirty="0">
                <a:solidFill>
                  <a:schemeClr val="bg1"/>
                </a:solidFill>
                <a:latin typeface="+mn-lt"/>
              </a:rPr>
            </a:br>
            <a:br>
              <a:rPr lang="en-US" sz="4700" dirty="0">
                <a:solidFill>
                  <a:schemeClr val="bg1"/>
                </a:solidFill>
                <a:latin typeface="+mn-lt"/>
              </a:rPr>
            </a:br>
            <a:r>
              <a:rPr lang="en-US" sz="8600" b="1" i="0" u="none" strike="noStrike" dirty="0">
                <a:solidFill>
                  <a:srgbClr val="002060"/>
                </a:solidFill>
                <a:effectLst/>
                <a:latin typeface="+mn-lt"/>
              </a:rPr>
              <a:t>Protects Spiritual </a:t>
            </a:r>
            <a:r>
              <a:rPr lang="en-US" sz="8600" b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8600" b="1" i="0" u="none" strike="noStrike" dirty="0">
                <a:solidFill>
                  <a:srgbClr val="002060"/>
                </a:solidFill>
                <a:effectLst/>
                <a:latin typeface="+mn-lt"/>
              </a:rPr>
              <a:t>alance, </a:t>
            </a:r>
          </a:p>
          <a:p>
            <a:pPr>
              <a:spcBef>
                <a:spcPts val="0"/>
              </a:spcBef>
            </a:pPr>
            <a:r>
              <a:rPr lang="en-US" sz="8600" b="1" i="0" u="none" strike="noStrike" dirty="0">
                <a:solidFill>
                  <a:srgbClr val="002060"/>
                </a:solidFill>
                <a:effectLst/>
                <a:latin typeface="+mn-lt"/>
              </a:rPr>
              <a:t>Protects the Mission of the Church</a:t>
            </a:r>
            <a:br>
              <a:rPr lang="es-419" sz="8600" b="1" dirty="0">
                <a:solidFill>
                  <a:schemeClr val="bg1"/>
                </a:solidFill>
                <a:latin typeface="+mn-lt"/>
              </a:rPr>
            </a:br>
            <a:endParaRPr lang="es-419" sz="8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49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339D10-E7B0-C7B1-8EEE-DD34ABAE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9338"/>
            <a:ext cx="10515600" cy="2852737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419" sz="27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15 of the current 26 Bishops were District Secretaries: may this opportunity not affect your marriage or your congregation or your health.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br>
              <a:rPr lang="es-419" sz="4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s-419" sz="4400" b="1" dirty="0">
                <a:solidFill>
                  <a:srgbClr val="FFC000"/>
                </a:solidFill>
                <a:effectLst/>
                <a:latin typeface="+mn-lt"/>
              </a:rPr>
              <a:t>15 de los actuales 26 Obispos, fueron Secretarios de Distrito: que esta oportunidad no afecte tu matrimonio ni tu congregación ni tu salud.</a:t>
            </a:r>
            <a:endParaRPr lang="es-419" sz="40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50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83290"/>
            <a:ext cx="1075944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40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9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1. WORSHIP WHEN YOU ARE NOT IN A CHURCH SERVICE.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Worship God when no one is looking.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br>
              <a:rPr lang="en-US" sz="49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900" b="1" dirty="0">
                <a:solidFill>
                  <a:srgbClr val="FFFF00"/>
                </a:solidFill>
                <a:effectLst/>
                <a:latin typeface="+mn-lt"/>
              </a:rPr>
              <a:t>1</a:t>
            </a:r>
            <a:r>
              <a:rPr lang="en-US" sz="4900" b="1" i="0" u="none" strike="noStrike" dirty="0">
                <a:solidFill>
                  <a:srgbClr val="FFFF00"/>
                </a:solidFill>
                <a:effectLst/>
                <a:latin typeface="+mn-lt"/>
              </a:rPr>
              <a:t>. ADORA CUANDO NO ESTÉS EN UN CULTO.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Adora a Dios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cuando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nadie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está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mirando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.</a:t>
            </a:r>
            <a:br>
              <a:rPr lang="en-US" sz="3600" b="1" dirty="0"/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89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043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4900" b="1" i="0" u="none" strike="noStrike" dirty="0">
                <a:solidFill>
                  <a:srgbClr val="FFFF00"/>
                </a:solidFill>
                <a:effectLst/>
                <a:latin typeface="+mn-lt"/>
              </a:rPr>
            </a:br>
            <a:br>
              <a:rPr lang="en-US" sz="4900" b="1" i="0" u="none" strike="noStrike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5300" b="1" i="0" u="none" strike="noStrike" dirty="0">
                <a:solidFill>
                  <a:schemeClr val="bg1"/>
                </a:solidFill>
                <a:effectLst/>
                <a:latin typeface="+mn-lt"/>
              </a:rPr>
              <a:t>2</a:t>
            </a:r>
            <a:r>
              <a:rPr lang="en-US" sz="5300" b="1" dirty="0">
                <a:solidFill>
                  <a:schemeClr val="bg1"/>
                </a:solidFill>
                <a:latin typeface="+mn-lt"/>
              </a:rPr>
              <a:t>. READ THE BIBLE WHEN YOU ARE NOT PREPARING A SERMON.</a:t>
            </a:r>
            <a:br>
              <a:rPr lang="en-US" sz="5300" b="1" dirty="0">
                <a:solidFill>
                  <a:schemeClr val="bg1"/>
                </a:solidFill>
                <a:latin typeface="+mn-lt"/>
              </a:rPr>
            </a:br>
            <a:br>
              <a:rPr lang="en-US" sz="4900" b="1" i="0" u="none" strike="noStrike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5300" b="1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5300" b="1" i="0" u="none" strike="noStrike" dirty="0">
                <a:solidFill>
                  <a:srgbClr val="FFFF00"/>
                </a:solidFill>
                <a:effectLst/>
                <a:latin typeface="+mn-lt"/>
              </a:rPr>
              <a:t>. </a:t>
            </a:r>
            <a:r>
              <a:rPr lang="en-US" sz="5300" b="1" dirty="0">
                <a:solidFill>
                  <a:srgbClr val="FFFF00"/>
                </a:solidFill>
                <a:latin typeface="+mn-lt"/>
              </a:rPr>
              <a:t>LEE LA BIBLIA CUANDO NO ESTES PREPARANDO UN SERMÓN.</a:t>
            </a:r>
            <a:br>
              <a:rPr lang="en-US" sz="3600" b="1" dirty="0"/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72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02"/>
            <a:ext cx="10515600" cy="1325563"/>
          </a:xfrm>
        </p:spPr>
        <p:txBody>
          <a:bodyPr>
            <a:noAutofit/>
          </a:bodyPr>
          <a:lstStyle/>
          <a:p>
            <a:pPr fontAlgn="base"/>
            <a:br>
              <a:rPr lang="en-US" sz="48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8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8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800" b="1" i="0" u="none" strike="noStrike" dirty="0">
                <a:solidFill>
                  <a:schemeClr val="bg1"/>
                </a:solidFill>
                <a:effectLst/>
                <a:latin typeface="+mn-lt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. PUT MORE EFFORT INTO YOUR FAMILY THAN YOUR POSITION AS SECRETARY.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God, my health, my marriage, my children and my ministries.</a:t>
            </a:r>
            <a:br>
              <a:rPr lang="en-US" sz="48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36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+mn-lt"/>
              </a:rPr>
              <a:t>3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. PONLE MAS GANAS A TU FAMILIA QUE A TU PUESTO DE SECRETARIO.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000" b="1" dirty="0">
                <a:solidFill>
                  <a:srgbClr val="FFFF00"/>
                </a:solidFill>
                <a:latin typeface="+mn-lt"/>
              </a:rPr>
              <a:t>Dios, mi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salud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, mi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matrimonio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, mis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hijos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, y mis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ministerios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. 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47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0941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900" b="1" i="0" u="none" strike="noStrike" dirty="0">
                <a:solidFill>
                  <a:schemeClr val="bg1"/>
                </a:solidFill>
                <a:effectLst/>
                <a:latin typeface="+mn-lt"/>
              </a:rPr>
              <a:t>4</a:t>
            </a:r>
            <a:r>
              <a:rPr lang="en-US" sz="4900" b="1" dirty="0">
                <a:solidFill>
                  <a:schemeClr val="bg1"/>
                </a:solidFill>
                <a:latin typeface="+mn-lt"/>
              </a:rPr>
              <a:t>. WORK LIKE THE CREATOR: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Take a day of rest every week. </a:t>
            </a:r>
            <a:br>
              <a:rPr lang="en-US" sz="49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Take vacations with your family every year.</a:t>
            </a: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900" b="1" dirty="0">
                <a:solidFill>
                  <a:srgbClr val="FFFF00"/>
                </a:solidFill>
                <a:latin typeface="+mn-lt"/>
              </a:rPr>
              <a:t>4. TRABAJA COMO EL CREADOR:              Toma un día de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descanso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cada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FF00"/>
                </a:solidFill>
                <a:latin typeface="+mn-lt"/>
              </a:rPr>
              <a:t>semana</a:t>
            </a:r>
            <a:r>
              <a:rPr lang="en-US" sz="4900" b="1" dirty="0">
                <a:solidFill>
                  <a:srgbClr val="FFFF00"/>
                </a:solidFill>
                <a:latin typeface="+mn-lt"/>
              </a:rPr>
              <a:t>.</a:t>
            </a:r>
            <a:br>
              <a:rPr lang="en-US" sz="4900" b="1" dirty="0">
                <a:solidFill>
                  <a:srgbClr val="FFFF00"/>
                </a:solidFill>
                <a:latin typeface="+mn-lt"/>
              </a:rPr>
            </a:br>
            <a:r>
              <a:rPr lang="en-US" sz="4900" b="1" dirty="0">
                <a:solidFill>
                  <a:srgbClr val="FFC000"/>
                </a:solidFill>
                <a:latin typeface="+mn-lt"/>
              </a:rPr>
              <a:t>Toma </a:t>
            </a:r>
            <a:r>
              <a:rPr lang="en-US" sz="4900" b="1" dirty="0" err="1">
                <a:solidFill>
                  <a:srgbClr val="FFC000"/>
                </a:solidFill>
                <a:latin typeface="+mn-lt"/>
              </a:rPr>
              <a:t>vacaciones</a:t>
            </a:r>
            <a:r>
              <a:rPr lang="en-US" sz="4900" b="1" dirty="0">
                <a:solidFill>
                  <a:srgbClr val="FFC000"/>
                </a:solidFill>
                <a:latin typeface="+mn-lt"/>
              </a:rPr>
              <a:t> con </a:t>
            </a:r>
            <a:r>
              <a:rPr lang="en-US" sz="4900" b="1" dirty="0" err="1">
                <a:solidFill>
                  <a:srgbClr val="FFC000"/>
                </a:solidFill>
                <a:latin typeface="+mn-lt"/>
              </a:rPr>
              <a:t>tu</a:t>
            </a:r>
            <a:r>
              <a:rPr lang="en-US" sz="49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C000"/>
                </a:solidFill>
                <a:latin typeface="+mn-lt"/>
              </a:rPr>
              <a:t>familia</a:t>
            </a:r>
            <a:r>
              <a:rPr lang="en-US" sz="49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C000"/>
                </a:solidFill>
                <a:latin typeface="+mn-lt"/>
              </a:rPr>
              <a:t>cada</a:t>
            </a:r>
            <a:r>
              <a:rPr lang="en-US" sz="49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4900" b="1" dirty="0" err="1">
                <a:solidFill>
                  <a:srgbClr val="FFC000"/>
                </a:solidFill>
                <a:latin typeface="+mn-lt"/>
              </a:rPr>
              <a:t>año</a:t>
            </a:r>
            <a:r>
              <a:rPr lang="en-US" sz="4900" b="1" dirty="0">
                <a:solidFill>
                  <a:srgbClr val="FFC000"/>
                </a:solidFill>
                <a:latin typeface="+mn-lt"/>
              </a:rPr>
              <a:t>.</a:t>
            </a:r>
            <a:endParaRPr lang="en-US" sz="40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24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857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+mn-lt"/>
              </a:rPr>
              <a:t>5. FIND A HOBBY THAT IS RE-CREATIVE.               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Our work is very sedentary. 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Imitate Jesus: walk for an hour every day, because oxygen is the key to energy.</a:t>
            </a: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40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000" b="1" i="0" u="none" strike="noStrike" dirty="0">
                <a:solidFill>
                  <a:srgbClr val="FFFF00"/>
                </a:solidFill>
                <a:effectLst/>
                <a:latin typeface="+mn-lt"/>
              </a:rPr>
              <a:t>5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. ENCUENTRA UN PASATIEMPO QUE SEA </a:t>
            </a:r>
            <a:br>
              <a:rPr lang="en-US" b="1" dirty="0">
                <a:solidFill>
                  <a:srgbClr val="FFFF00"/>
                </a:solidFill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RE-CREATIVO.</a:t>
            </a:r>
            <a:br>
              <a:rPr lang="en-US" b="1" dirty="0">
                <a:solidFill>
                  <a:srgbClr val="FFFF00"/>
                </a:solidFill>
                <a:latin typeface="+mn-lt"/>
              </a:rPr>
            </a:b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Nuestro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trabajo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es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muy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sedentario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.</a:t>
            </a:r>
            <a:br>
              <a:rPr lang="en-US" sz="4000" b="1" dirty="0">
                <a:solidFill>
                  <a:srgbClr val="FFFF00"/>
                </a:solidFill>
                <a:latin typeface="+mn-lt"/>
              </a:rPr>
            </a:b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Imita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a Jesús: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camina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una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hora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todos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los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días, </a:t>
            </a:r>
            <a:br>
              <a:rPr lang="en-US" sz="4000" b="1" dirty="0">
                <a:solidFill>
                  <a:srgbClr val="FFFF00"/>
                </a:solidFill>
                <a:latin typeface="+mn-lt"/>
              </a:rPr>
            </a:b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porque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el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oxígeno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es la clave de la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energía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51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D467-71EC-DB8A-1C47-A4B176F4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257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1600" dirty="0"/>
            </a:br>
            <a:r>
              <a:rPr lang="en-US" sz="5300" b="1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sz="5300" b="1" i="0" u="none" strike="noStrike" dirty="0">
                <a:solidFill>
                  <a:schemeClr val="bg1"/>
                </a:solidFill>
                <a:effectLst/>
                <a:latin typeface="+mn-lt"/>
              </a:rPr>
              <a:t>. LISTEN MORE! </a:t>
            </a:r>
            <a:br>
              <a:rPr lang="en-US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b="1" i="0" u="none" strike="noStrike" dirty="0">
                <a:solidFill>
                  <a:schemeClr val="bg1"/>
                </a:solidFill>
                <a:effectLst/>
                <a:latin typeface="+mn-lt"/>
              </a:rPr>
              <a:t>Open your heart to all the new lessons with which God wants to renew your spiritual strength.</a:t>
            </a:r>
            <a:br>
              <a:rPr lang="en-US" b="1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31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5300" b="1" dirty="0">
                <a:solidFill>
                  <a:srgbClr val="FFFF00"/>
                </a:solidFill>
                <a:latin typeface="+mn-lt"/>
              </a:rPr>
              <a:t>6. ¡ESCUCHA MÁS! </a:t>
            </a: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r>
              <a:rPr lang="en-US" b="1" dirty="0" err="1">
                <a:solidFill>
                  <a:srgbClr val="FFFF00"/>
                </a:solidFill>
                <a:latin typeface="+mn-lt"/>
              </a:rPr>
              <a:t>Abre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tu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corazón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todas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las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nuevas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lecciones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con las que Dios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quiere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renovar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tus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fuerzas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espirituales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. </a:t>
            </a: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br>
              <a:rPr lang="en-US" sz="6000" b="1" dirty="0"/>
            </a:br>
            <a:br>
              <a:rPr lang="en-US" sz="6000" b="1" dirty="0">
                <a:solidFill>
                  <a:srgbClr val="FFFF00"/>
                </a:solidFill>
                <a:latin typeface="+mn-lt"/>
              </a:rPr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56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581</Words>
  <Application>Microsoft Macintosh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15 of the current 26 Bishops were District Secretaries: may this opportunity not affect your marriage or your congregation or your health.  15 de los actuales 26 Obispos, fueron Secretarios de Distrito: que esta oportunidad no afecte tu matrimonio ni tu congregación ni tu salud.</vt:lpstr>
      <vt:lpstr>  1. WORSHIP WHEN YOU ARE NOT IN A CHURCH SERVICE.  Worship God when no one is looking.  1. ADORA CUANDO NO ESTÉS EN UN CULTO. Adora a Dios cuando nadie te está mirando. </vt:lpstr>
      <vt:lpstr>  2. READ THE BIBLE WHEN YOU ARE NOT PREPARING A SERMON.  2. LEE LA BIBLIA CUANDO NO ESTES PREPARANDO UN SERMÓN. </vt:lpstr>
      <vt:lpstr>   3. PUT MORE EFFORT INTO YOUR FAMILY THAN YOUR POSITION AS SECRETARY. God, my health, my marriage, my children and my ministries.  3. PONLE MAS GANAS A TU FAMILIA QUE A TU PUESTO DE SECRETARIO. Dios, mi salud, mi matrimonio, mis hijos, y mis ministerios. </vt:lpstr>
      <vt:lpstr> 4. WORK LIKE THE CREATOR:  Take a day of rest every week.  Take vacations with your family every year.  4. TRABAJA COMO EL CREADOR:              Toma un día de descanso cada semana. Toma vacaciones con tu familia cada año.</vt:lpstr>
      <vt:lpstr>5. FIND A HOBBY THAT IS RE-CREATIVE.                Our work is very sedentary.  Imitate Jesus: walk for an hour every day, because oxygen is the key to energy.  5. ENCUENTRA UN PASATIEMPO QUE SEA  RE-CREATIVO. Nuestro trabajo es muy sedentario. Imita a Jesús: camina una hora todos los días,  porque el oxígeno es la clave de la energía.</vt:lpstr>
      <vt:lpstr> 6. LISTEN MORE!  Open your heart to all the new lessons with which God wants to renew your spiritual strength.  6. ¡ESCUCHA MÁS!  Abre tu corazón a todas las nuevas lecciones con las que Dios quiere renovar tus fuerzas espirituales.    </vt:lpstr>
      <vt:lpstr>7. SLEEP MORE!  A key to the anointing (if you are a man of prayer).  7. ¡DUERMES MÁS! Clave de la unción (si eres hombre de oración). </vt:lpstr>
      <vt:lpstr>8. LAUGH MORE!  Be a Secretary who enjoys every blessing from God, every day of your life. Don't wait to be happy until you are a Bishop...  8. ¡RÍE MÁS!  Se un Secretario que disfruta cada bendición de Dios, cada día de tu vida. No te esperes para ser feliz hasta que seas Obispo  </vt:lpstr>
      <vt:lpstr>9. KNOW, ACCEPT AND ENJOY THE CYCLES OF YOUR LIFE:  Youth, maturity and old age.  9. CONOCE, ACEPTA Y DISFRUTA LOS CICLOS DE TU VIDA: Juventud, madurez y vejez. </vt:lpstr>
      <vt:lpstr>   10. PRAY WHEN YOU ARE ALONE.  10. ORA CUANDO ESTÉS A SOLAS.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Pacheco</dc:creator>
  <cp:lastModifiedBy>ismaelmdc@yahoo.com</cp:lastModifiedBy>
  <cp:revision>24</cp:revision>
  <dcterms:created xsi:type="dcterms:W3CDTF">2023-10-16T03:12:43Z</dcterms:created>
  <dcterms:modified xsi:type="dcterms:W3CDTF">2025-05-21T21:25:35Z</dcterms:modified>
</cp:coreProperties>
</file>