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1"/>
    <p:restoredTop sz="94614"/>
  </p:normalViewPr>
  <p:slideViewPr>
    <p:cSldViewPr snapToGrid="0">
      <p:cViewPr varScale="1">
        <p:scale>
          <a:sx n="99" d="100"/>
          <a:sy n="99" d="100"/>
        </p:scale>
        <p:origin x="1160" y="4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6AD82B-9F47-F434-B758-E4A905131A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s-ES_tradnl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E985A69-CE08-C73A-49C5-B66B35815C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s-ES_trad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30F7B2-A37A-7D97-834A-6D36763641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10869-CBB5-A149-B475-A72EB73BA616}" type="datetimeFigureOut">
              <a:rPr lang="es-ES_tradnl" smtClean="0"/>
              <a:t>21/5/25</a:t>
            </a:fld>
            <a:endParaRPr lang="es-ES_trad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954061-B6AC-D734-7985-6798EF72FA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3CF92C-C822-F842-F81F-C91D868BD4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8B903-00DE-CE43-A202-38EF8CEBE5AA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3832361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6EB635-EFA2-141B-96D5-2A9D9EBAF4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ES_tradn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1ED1B5F-A1DD-0FBF-D6B4-668786D40F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7E3EDC-41ED-0943-2234-9EF2E3CF85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10869-CBB5-A149-B475-A72EB73BA616}" type="datetimeFigureOut">
              <a:rPr lang="es-ES_tradnl" smtClean="0"/>
              <a:t>21/5/25</a:t>
            </a:fld>
            <a:endParaRPr lang="es-ES_trad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AA6501-D578-C844-5F3C-729D415361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506DE6-0786-5CE9-B21B-AC50D81FA7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8B903-00DE-CE43-A202-38EF8CEBE5AA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462009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ADF17D3-064F-861E-442B-CDEDAD70979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s-ES_tradn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73061E4-706B-99C5-8B11-9AA6FCB667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DCA2F8-CB9F-26BD-3B98-911054D25C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10869-CBB5-A149-B475-A72EB73BA616}" type="datetimeFigureOut">
              <a:rPr lang="es-ES_tradnl" smtClean="0"/>
              <a:t>21/5/25</a:t>
            </a:fld>
            <a:endParaRPr lang="es-ES_trad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4D230F-76E3-5566-AD97-3956EAA7E7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AB0D17-B4BC-1286-DB27-C8119B462E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8B903-00DE-CE43-A202-38EF8CEBE5AA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1558834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259645-E47B-A5DE-E2CE-CE782D192C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ES_trad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351558-6024-689C-C5C3-152E1CD0F2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2BF288-4045-365B-E915-8CF1C64FF7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10869-CBB5-A149-B475-A72EB73BA616}" type="datetimeFigureOut">
              <a:rPr lang="es-ES_tradnl" smtClean="0"/>
              <a:t>21/5/25</a:t>
            </a:fld>
            <a:endParaRPr lang="es-ES_trad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BBC27F-6201-922F-DE1A-122846C42C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C3C672-5B99-AC13-DA34-5BE3A9F1B8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8B903-00DE-CE43-A202-38EF8CEBE5AA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1141457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65DE52-F561-764C-5025-D48B0D4B8C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s-ES_trad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F901FA-C807-A08B-7041-27537E6B33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179F55-04B1-0792-6FB2-144BBE7000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10869-CBB5-A149-B475-A72EB73BA616}" type="datetimeFigureOut">
              <a:rPr lang="es-ES_tradnl" smtClean="0"/>
              <a:t>21/5/25</a:t>
            </a:fld>
            <a:endParaRPr lang="es-ES_trad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078C5A-9F84-57B3-DA67-BE19A7C30D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7B4286-21D1-9E90-91B5-FD71F50FD6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8B903-00DE-CE43-A202-38EF8CEBE5AA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7516222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28C161-91C3-347C-6AB7-3D44B9F08C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ES_trad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DA6218-FE97-B601-3FB2-7FD12628BE9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4BEC773-5308-F9A8-4D81-276E121BFB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AB46089-A52C-0A78-E96E-6B5007140F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10869-CBB5-A149-B475-A72EB73BA616}" type="datetimeFigureOut">
              <a:rPr lang="es-ES_tradnl" smtClean="0"/>
              <a:t>21/5/25</a:t>
            </a:fld>
            <a:endParaRPr lang="es-ES_trad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1AC0AA-B4E1-A6F2-5024-1EC4EA5D40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3614C7-4B3E-0C4E-D3A8-C30FE5C23E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8B903-00DE-CE43-A202-38EF8CEBE5AA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4271614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5C95B0-B3A6-1E5C-80E0-0582A4CE1B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s-ES_trad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EFED20-5899-673B-DB29-F8FD7A35D0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9F29240-5203-42D3-6DAF-5D7FEA94AF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FBA1838-FB5B-B8DB-22B2-F9E27AB16DB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338B430-1681-C4AA-542A-3C7A6745DA3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5DB319A-075E-7328-3FDC-3BA665514F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10869-CBB5-A149-B475-A72EB73BA616}" type="datetimeFigureOut">
              <a:rPr lang="es-ES_tradnl" smtClean="0"/>
              <a:t>21/5/25</a:t>
            </a:fld>
            <a:endParaRPr lang="es-ES_tradnl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39952A7-C9C5-DEA9-EE18-A6E6C1B588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A059881-6B2B-CDF0-E7CB-AE140485EB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8B903-00DE-CE43-A202-38EF8CEBE5AA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2885029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1C9316-F4DF-71C0-296F-A485E482A8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ES_tradnl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4E2F853-F98B-915F-5B9B-FEB56FA7E5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10869-CBB5-A149-B475-A72EB73BA616}" type="datetimeFigureOut">
              <a:rPr lang="es-ES_tradnl" smtClean="0"/>
              <a:t>21/5/25</a:t>
            </a:fld>
            <a:endParaRPr lang="es-ES_tradnl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19DD27F-0E8F-3C04-06A6-F1237B3434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BA6A50D-FCB1-9D54-4F8D-FD20383461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8B903-00DE-CE43-A202-38EF8CEBE5AA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4612569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450AA65-E5C9-1B51-2DB0-882886C021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10869-CBB5-A149-B475-A72EB73BA616}" type="datetimeFigureOut">
              <a:rPr lang="es-ES_tradnl" smtClean="0"/>
              <a:t>21/5/25</a:t>
            </a:fld>
            <a:endParaRPr lang="es-ES_tradnl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D18361B-3EE9-92FD-0067-7E3FE7437E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C20B50-7818-371F-F11A-9CCE3D7AF9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8B903-00DE-CE43-A202-38EF8CEBE5AA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064741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739CAA-1765-C709-CAD2-EA2A5C8EB2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s-ES_trad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5FD1D5-5D1D-8BF1-2C29-9BEFE48566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BB89B7-6C1F-AF32-0692-5569A4B92A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106242-9D6B-8EE5-64B3-A683325AA0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10869-CBB5-A149-B475-A72EB73BA616}" type="datetimeFigureOut">
              <a:rPr lang="es-ES_tradnl" smtClean="0"/>
              <a:t>21/5/25</a:t>
            </a:fld>
            <a:endParaRPr lang="es-ES_trad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947F9EE-6AC0-94D3-E399-C3F54BAA70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AA1A9D-9E61-09A1-CEB3-B42618D403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8B903-00DE-CE43-A202-38EF8CEBE5AA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2578325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8527E4-A04E-EB94-464C-9A4219261A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s-ES_tradnl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DB182B1-AD18-2D8C-7278-C8E80FF53CF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_tradn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819BDA4-A3CE-8B86-D2D1-BA58A71FCB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7ACF97-026F-10A0-8F1F-E2A27307DC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10869-CBB5-A149-B475-A72EB73BA616}" type="datetimeFigureOut">
              <a:rPr lang="es-ES_tradnl" smtClean="0"/>
              <a:t>21/5/25</a:t>
            </a:fld>
            <a:endParaRPr lang="es-ES_trad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53FDAD-8869-5F9E-8697-5AF4C66D31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FBDC5A-BD9E-F623-1FFC-52AEC5980D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8B903-00DE-CE43-A202-38EF8CEBE5AA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1127181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E1B2927-3A38-1AF3-3B3A-93D807F713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s-ES_trad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5ACBD6-970B-83B7-FC2B-932FE4FD51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D350FC-D5A7-F218-3FAD-750FA7B57AD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4B10869-CBB5-A149-B475-A72EB73BA616}" type="datetimeFigureOut">
              <a:rPr lang="es-ES_tradnl" smtClean="0"/>
              <a:t>21/5/25</a:t>
            </a:fld>
            <a:endParaRPr lang="es-ES_trad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09EB78-F412-B2C7-2B4F-62A39777724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AE7E39-F1C1-0CB0-FDE0-53990FB835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2A8B903-00DE-CE43-A202-38EF8CEBE5AA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7966054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6" name="Picture 5" descr="A person holding an umbrella in the rain&#10;&#10;AI-generated content may be incorrect.">
            <a:extLst>
              <a:ext uri="{FF2B5EF4-FFF2-40B4-BE49-F238E27FC236}">
                <a16:creationId xmlns:a16="http://schemas.microsoft.com/office/drawing/2014/main" id="{3163D39C-F503-24BE-8101-5393523541B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192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46188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CFE16F6-4067-4F7B-22EB-3CCA22C838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person holding an umbrella in the rain&#10;&#10;AI-generated content may be incorrect.">
            <a:extLst>
              <a:ext uri="{FF2B5EF4-FFF2-40B4-BE49-F238E27FC236}">
                <a16:creationId xmlns:a16="http://schemas.microsoft.com/office/drawing/2014/main" id="{C17553F6-4D32-65AA-63BE-4DF773A3089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2192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55C13C22-7AE8-7B94-9C56-4AD1EC05CA32}"/>
              </a:ext>
            </a:extLst>
          </p:cNvPr>
          <p:cNvSpPr txBox="1">
            <a:spLocks/>
          </p:cNvSpPr>
          <p:nvPr/>
        </p:nvSpPr>
        <p:spPr>
          <a:xfrm>
            <a:off x="838200" y="1279525"/>
            <a:ext cx="10515600" cy="312505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n-US" sz="8000" b="1" dirty="0">
                <a:solidFill>
                  <a:srgbClr val="C00000"/>
                </a:solidFill>
              </a:rPr>
              <a:t>TAREAS URGENTES</a:t>
            </a:r>
            <a:r>
              <a:rPr lang="es-419" sz="8000" b="1" dirty="0">
                <a:solidFill>
                  <a:srgbClr val="C00000"/>
                </a:solidFill>
              </a:rPr>
              <a:t> </a:t>
            </a:r>
            <a:r>
              <a:rPr lang="en-US" sz="8000" b="1" dirty="0">
                <a:solidFill>
                  <a:srgbClr val="C00000"/>
                </a:solidFill>
              </a:rPr>
              <a:t>2025</a:t>
            </a:r>
            <a:br>
              <a:rPr lang="en-US" sz="8000" dirty="0">
                <a:solidFill>
                  <a:schemeClr val="bg1"/>
                </a:solidFill>
              </a:rPr>
            </a:br>
            <a:r>
              <a:rPr lang="en-US" sz="8000" b="1" dirty="0">
                <a:solidFill>
                  <a:srgbClr val="002060"/>
                </a:solidFill>
              </a:rPr>
              <a:t>2025 URGENT MATTERS</a:t>
            </a:r>
            <a:endParaRPr lang="es-419" sz="8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65547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694403D-A984-C8FC-4F92-2215E090B8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73321664-9E40-2008-F9D2-A0466DF9F0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person holding an umbrella in the rain&#10;&#10;AI-generated content may be incorrect.">
            <a:extLst>
              <a:ext uri="{FF2B5EF4-FFF2-40B4-BE49-F238E27FC236}">
                <a16:creationId xmlns:a16="http://schemas.microsoft.com/office/drawing/2014/main" id="{B24970B8-4E71-51A9-1886-90AD6124C5E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2192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36718C9F-8088-08BC-4C76-F5AA07D889AC}"/>
              </a:ext>
            </a:extLst>
          </p:cNvPr>
          <p:cNvSpPr txBox="1">
            <a:spLocks/>
          </p:cNvSpPr>
          <p:nvPr/>
        </p:nvSpPr>
        <p:spPr>
          <a:xfrm>
            <a:off x="403538" y="712851"/>
            <a:ext cx="11384923" cy="546900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143000" indent="-1143000">
              <a:spcBef>
                <a:spcPts val="0"/>
              </a:spcBef>
              <a:buAutoNum type="arabicPeriod"/>
            </a:pPr>
            <a:r>
              <a:rPr lang="en-US" b="1" dirty="0">
                <a:solidFill>
                  <a:srgbClr val="C00000"/>
                </a:solidFill>
              </a:rPr>
              <a:t>Acta, </a:t>
            </a:r>
            <a:r>
              <a:rPr lang="es-419" b="1" dirty="0">
                <a:solidFill>
                  <a:srgbClr val="C00000"/>
                </a:solidFill>
              </a:rPr>
              <a:t>Bienal Distrital </a:t>
            </a:r>
            <a:r>
              <a:rPr lang="en-US" b="1" dirty="0">
                <a:solidFill>
                  <a:srgbClr val="C00000"/>
                </a:solidFill>
              </a:rPr>
              <a:t>2025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b="1" dirty="0">
                <a:solidFill>
                  <a:srgbClr val="002060"/>
                </a:solidFill>
              </a:rPr>
              <a:t>1. 2025 District </a:t>
            </a:r>
            <a:r>
              <a:rPr lang="en-US" b="1" dirty="0" err="1">
                <a:solidFill>
                  <a:srgbClr val="002060"/>
                </a:solidFill>
              </a:rPr>
              <a:t>Biennal</a:t>
            </a:r>
            <a:r>
              <a:rPr lang="en-US" b="1" dirty="0">
                <a:solidFill>
                  <a:srgbClr val="002060"/>
                </a:solidFill>
              </a:rPr>
              <a:t> Minutes</a:t>
            </a:r>
          </a:p>
          <a:p>
            <a:pPr marL="1143000" indent="-1143000">
              <a:spcBef>
                <a:spcPts val="0"/>
              </a:spcBef>
              <a:buAutoNum type="arabicPeriod"/>
            </a:pPr>
            <a:r>
              <a:rPr lang="en-US" b="1" dirty="0">
                <a:solidFill>
                  <a:srgbClr val="C00000"/>
                </a:solidFill>
              </a:rPr>
              <a:t>Lista </a:t>
            </a:r>
            <a:r>
              <a:rPr lang="en-US" b="1" dirty="0" err="1">
                <a:solidFill>
                  <a:srgbClr val="C00000"/>
                </a:solidFill>
              </a:rPr>
              <a:t>Completa</a:t>
            </a:r>
            <a:r>
              <a:rPr lang="en-US" b="1" dirty="0">
                <a:solidFill>
                  <a:srgbClr val="C00000"/>
                </a:solidFill>
              </a:rPr>
              <a:t> de Iglesias con </a:t>
            </a:r>
            <a:r>
              <a:rPr lang="en-US" b="1" dirty="0" err="1">
                <a:solidFill>
                  <a:srgbClr val="C00000"/>
                </a:solidFill>
              </a:rPr>
              <a:t>Seguros</a:t>
            </a:r>
            <a:r>
              <a:rPr lang="en-US" b="1" dirty="0">
                <a:solidFill>
                  <a:srgbClr val="C00000"/>
                </a:solidFill>
              </a:rPr>
              <a:t> de </a:t>
            </a:r>
            <a:r>
              <a:rPr lang="en-US" b="1" dirty="0" err="1">
                <a:solidFill>
                  <a:srgbClr val="C00000"/>
                </a:solidFill>
              </a:rPr>
              <a:t>Responsabilidad</a:t>
            </a:r>
            <a:r>
              <a:rPr lang="en-US" b="1" dirty="0">
                <a:solidFill>
                  <a:srgbClr val="C00000"/>
                </a:solidFill>
              </a:rPr>
              <a:t> Financiera</a:t>
            </a:r>
          </a:p>
          <a:p>
            <a:pPr>
              <a:spcBef>
                <a:spcPts val="0"/>
              </a:spcBef>
            </a:pPr>
            <a:r>
              <a:rPr lang="en-US" b="1" dirty="0">
                <a:solidFill>
                  <a:srgbClr val="002060"/>
                </a:solidFill>
              </a:rPr>
              <a:t>2. Complete List, Churches with Liability Insurance</a:t>
            </a:r>
          </a:p>
          <a:p>
            <a:pPr>
              <a:spcBef>
                <a:spcPts val="0"/>
              </a:spcBef>
            </a:pPr>
            <a:r>
              <a:rPr lang="es-419" b="1" dirty="0">
                <a:solidFill>
                  <a:srgbClr val="C00000"/>
                </a:solidFill>
              </a:rPr>
              <a:t>3. Informe Mensual Growth Track</a:t>
            </a:r>
          </a:p>
          <a:p>
            <a:pPr>
              <a:spcBef>
                <a:spcPts val="0"/>
              </a:spcBef>
            </a:pPr>
            <a:r>
              <a:rPr lang="es-419" b="1" dirty="0">
                <a:solidFill>
                  <a:srgbClr val="002060"/>
                </a:solidFill>
              </a:rPr>
              <a:t>3. Montlhy Report Growth Track</a:t>
            </a:r>
          </a:p>
          <a:p>
            <a:pPr>
              <a:spcBef>
                <a:spcPts val="0"/>
              </a:spcBef>
            </a:pPr>
            <a:r>
              <a:rPr lang="es-419" b="1" dirty="0">
                <a:solidFill>
                  <a:srgbClr val="C00000"/>
                </a:solidFill>
              </a:rPr>
              <a:t>4. Credenciales 2025: Primero de julio 2025</a:t>
            </a:r>
          </a:p>
          <a:p>
            <a:pPr>
              <a:spcBef>
                <a:spcPts val="0"/>
              </a:spcBef>
            </a:pPr>
            <a:r>
              <a:rPr lang="es-419" b="1" dirty="0">
                <a:solidFill>
                  <a:srgbClr val="002060"/>
                </a:solidFill>
              </a:rPr>
              <a:t>4. Ministerial Credentials: July 1st, 2025</a:t>
            </a:r>
          </a:p>
        </p:txBody>
      </p:sp>
    </p:spTree>
    <p:extLst>
      <p:ext uri="{BB962C8B-B14F-4D97-AF65-F5344CB8AC3E}">
        <p14:creationId xmlns:p14="http://schemas.microsoft.com/office/powerpoint/2010/main" val="28384646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279</TotalTime>
  <Words>67</Words>
  <Application>Microsoft Macintosh PowerPoint</Application>
  <PresentationFormat>Widescreen</PresentationFormat>
  <Paragraphs>8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ismaelmdc@yahoo.com</dc:creator>
  <cp:lastModifiedBy>ismaelmdc@yahoo.com</cp:lastModifiedBy>
  <cp:revision>2</cp:revision>
  <dcterms:created xsi:type="dcterms:W3CDTF">2025-05-21T16:56:09Z</dcterms:created>
  <dcterms:modified xsi:type="dcterms:W3CDTF">2025-05-21T21:38:24Z</dcterms:modified>
</cp:coreProperties>
</file>