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6" r:id="rId6"/>
    <p:sldId id="260" r:id="rId7"/>
    <p:sldId id="268" r:id="rId8"/>
    <p:sldId id="267" r:id="rId9"/>
    <p:sldId id="271"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4696"/>
  </p:normalViewPr>
  <p:slideViewPr>
    <p:cSldViewPr snapToGrid="0">
      <p:cViewPr varScale="1">
        <p:scale>
          <a:sx n="106" d="100"/>
          <a:sy n="106"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19C6-1236-E88F-477B-09A5BB2737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5C59F6-B1FA-087B-3ABE-E41A6B9C4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576550-247A-2E52-AF85-A01A01755CC5}"/>
              </a:ext>
            </a:extLst>
          </p:cNvPr>
          <p:cNvSpPr>
            <a:spLocks noGrp="1"/>
          </p:cNvSpPr>
          <p:nvPr>
            <p:ph type="dt" sz="half" idx="10"/>
          </p:nvPr>
        </p:nvSpPr>
        <p:spPr/>
        <p:txBody>
          <a:bodyPr/>
          <a:lstStyle/>
          <a:p>
            <a:fld id="{7E8026C1-CC27-CC49-80D5-024A8EAB72AE}" type="datetimeFigureOut">
              <a:rPr lang="en-US" smtClean="0"/>
              <a:t>4/22/2026</a:t>
            </a:fld>
            <a:endParaRPr lang="en-US"/>
          </a:p>
        </p:txBody>
      </p:sp>
      <p:sp>
        <p:nvSpPr>
          <p:cNvPr id="5" name="Footer Placeholder 4">
            <a:extLst>
              <a:ext uri="{FF2B5EF4-FFF2-40B4-BE49-F238E27FC236}">
                <a16:creationId xmlns:a16="http://schemas.microsoft.com/office/drawing/2014/main" id="{7885EC12-27FB-A2E0-A6FD-FEE9BE053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898DA-1BE6-4993-9229-894275B1E18D}"/>
              </a:ext>
            </a:extLst>
          </p:cNvPr>
          <p:cNvSpPr>
            <a:spLocks noGrp="1"/>
          </p:cNvSpPr>
          <p:nvPr>
            <p:ph type="sldNum" sz="quarter" idx="12"/>
          </p:nvPr>
        </p:nvSpPr>
        <p:spPr/>
        <p:txBody>
          <a:bodyPr/>
          <a:lstStyle/>
          <a:p>
            <a:fld id="{1622F9C0-E33C-6E4C-8D77-BB6C651E5D3A}" type="slidenum">
              <a:rPr lang="en-US" smtClean="0"/>
              <a:t>‹#›</a:t>
            </a:fld>
            <a:endParaRPr lang="en-US"/>
          </a:p>
        </p:txBody>
      </p:sp>
    </p:spTree>
    <p:extLst>
      <p:ext uri="{BB962C8B-B14F-4D97-AF65-F5344CB8AC3E}">
        <p14:creationId xmlns:p14="http://schemas.microsoft.com/office/powerpoint/2010/main" val="294991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6FF9-652C-3CBD-BFDA-990F8690B5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B74ABF-0A05-899A-CAC6-DD58476E1A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5A39D-31E3-D2E9-0316-27DDEF94B8F4}"/>
              </a:ext>
            </a:extLst>
          </p:cNvPr>
          <p:cNvSpPr>
            <a:spLocks noGrp="1"/>
          </p:cNvSpPr>
          <p:nvPr>
            <p:ph type="dt" sz="half" idx="10"/>
          </p:nvPr>
        </p:nvSpPr>
        <p:spPr/>
        <p:txBody>
          <a:bodyPr/>
          <a:lstStyle/>
          <a:p>
            <a:fld id="{7E8026C1-CC27-CC49-80D5-024A8EAB72AE}" type="datetimeFigureOut">
              <a:rPr lang="en-US" smtClean="0"/>
              <a:t>4/22/2026</a:t>
            </a:fld>
            <a:endParaRPr lang="en-US"/>
          </a:p>
        </p:txBody>
      </p:sp>
      <p:sp>
        <p:nvSpPr>
          <p:cNvPr id="5" name="Footer Placeholder 4">
            <a:extLst>
              <a:ext uri="{FF2B5EF4-FFF2-40B4-BE49-F238E27FC236}">
                <a16:creationId xmlns:a16="http://schemas.microsoft.com/office/drawing/2014/main" id="{606C39EC-04F5-395E-160D-BEA4E900A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AC78F-1AB0-AD89-143D-8956476F469F}"/>
              </a:ext>
            </a:extLst>
          </p:cNvPr>
          <p:cNvSpPr>
            <a:spLocks noGrp="1"/>
          </p:cNvSpPr>
          <p:nvPr>
            <p:ph type="sldNum" sz="quarter" idx="12"/>
          </p:nvPr>
        </p:nvSpPr>
        <p:spPr/>
        <p:txBody>
          <a:bodyPr/>
          <a:lstStyle/>
          <a:p>
            <a:fld id="{1622F9C0-E33C-6E4C-8D77-BB6C651E5D3A}" type="slidenum">
              <a:rPr lang="en-US" smtClean="0"/>
              <a:t>‹#›</a:t>
            </a:fld>
            <a:endParaRPr lang="en-US"/>
          </a:p>
        </p:txBody>
      </p:sp>
    </p:spTree>
    <p:extLst>
      <p:ext uri="{BB962C8B-B14F-4D97-AF65-F5344CB8AC3E}">
        <p14:creationId xmlns:p14="http://schemas.microsoft.com/office/powerpoint/2010/main" val="300157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993CF6-C74D-ABD5-9E8F-D709A3430F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BBAAF1-F11D-4180-E89D-C766F6193E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BC68B-EC3C-56D7-529F-2FB06D8656F7}"/>
              </a:ext>
            </a:extLst>
          </p:cNvPr>
          <p:cNvSpPr>
            <a:spLocks noGrp="1"/>
          </p:cNvSpPr>
          <p:nvPr>
            <p:ph type="dt" sz="half" idx="10"/>
          </p:nvPr>
        </p:nvSpPr>
        <p:spPr/>
        <p:txBody>
          <a:bodyPr/>
          <a:lstStyle/>
          <a:p>
            <a:fld id="{7E8026C1-CC27-CC49-80D5-024A8EAB72AE}" type="datetimeFigureOut">
              <a:rPr lang="en-US" smtClean="0"/>
              <a:t>4/22/2026</a:t>
            </a:fld>
            <a:endParaRPr lang="en-US"/>
          </a:p>
        </p:txBody>
      </p:sp>
      <p:sp>
        <p:nvSpPr>
          <p:cNvPr id="5" name="Footer Placeholder 4">
            <a:extLst>
              <a:ext uri="{FF2B5EF4-FFF2-40B4-BE49-F238E27FC236}">
                <a16:creationId xmlns:a16="http://schemas.microsoft.com/office/drawing/2014/main" id="{AF5B2980-6A9A-008C-546C-9634660D5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B74AC-306E-5E4E-CC49-11779AE3B30D}"/>
              </a:ext>
            </a:extLst>
          </p:cNvPr>
          <p:cNvSpPr>
            <a:spLocks noGrp="1"/>
          </p:cNvSpPr>
          <p:nvPr>
            <p:ph type="sldNum" sz="quarter" idx="12"/>
          </p:nvPr>
        </p:nvSpPr>
        <p:spPr/>
        <p:txBody>
          <a:bodyPr/>
          <a:lstStyle/>
          <a:p>
            <a:fld id="{1622F9C0-E33C-6E4C-8D77-BB6C651E5D3A}" type="slidenum">
              <a:rPr lang="en-US" smtClean="0"/>
              <a:t>‹#›</a:t>
            </a:fld>
            <a:endParaRPr lang="en-US"/>
          </a:p>
        </p:txBody>
      </p:sp>
    </p:spTree>
    <p:extLst>
      <p:ext uri="{BB962C8B-B14F-4D97-AF65-F5344CB8AC3E}">
        <p14:creationId xmlns:p14="http://schemas.microsoft.com/office/powerpoint/2010/main" val="413776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25A84-4C65-8CDF-97BF-DDB0635ADA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6ACBE-4ECA-DC45-4BFB-C4F78FB24F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8A0B0-3538-4B03-E179-06F6EB74D7A0}"/>
              </a:ext>
            </a:extLst>
          </p:cNvPr>
          <p:cNvSpPr>
            <a:spLocks noGrp="1"/>
          </p:cNvSpPr>
          <p:nvPr>
            <p:ph type="dt" sz="half" idx="10"/>
          </p:nvPr>
        </p:nvSpPr>
        <p:spPr/>
        <p:txBody>
          <a:bodyPr/>
          <a:lstStyle/>
          <a:p>
            <a:fld id="{7E8026C1-CC27-CC49-80D5-024A8EAB72AE}" type="datetimeFigureOut">
              <a:rPr lang="en-US" smtClean="0"/>
              <a:t>4/22/2026</a:t>
            </a:fld>
            <a:endParaRPr lang="en-US"/>
          </a:p>
        </p:txBody>
      </p:sp>
      <p:sp>
        <p:nvSpPr>
          <p:cNvPr id="5" name="Footer Placeholder 4">
            <a:extLst>
              <a:ext uri="{FF2B5EF4-FFF2-40B4-BE49-F238E27FC236}">
                <a16:creationId xmlns:a16="http://schemas.microsoft.com/office/drawing/2014/main" id="{5DBC03A3-58E7-42A2-D5F8-8BB49FCCF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3E40B-B19B-6727-98C7-8AA66BD13103}"/>
              </a:ext>
            </a:extLst>
          </p:cNvPr>
          <p:cNvSpPr>
            <a:spLocks noGrp="1"/>
          </p:cNvSpPr>
          <p:nvPr>
            <p:ph type="sldNum" sz="quarter" idx="12"/>
          </p:nvPr>
        </p:nvSpPr>
        <p:spPr/>
        <p:txBody>
          <a:bodyPr/>
          <a:lstStyle/>
          <a:p>
            <a:fld id="{1622F9C0-E33C-6E4C-8D77-BB6C651E5D3A}" type="slidenum">
              <a:rPr lang="en-US" smtClean="0"/>
              <a:t>‹#›</a:t>
            </a:fld>
            <a:endParaRPr lang="en-US"/>
          </a:p>
        </p:txBody>
      </p:sp>
    </p:spTree>
    <p:extLst>
      <p:ext uri="{BB962C8B-B14F-4D97-AF65-F5344CB8AC3E}">
        <p14:creationId xmlns:p14="http://schemas.microsoft.com/office/powerpoint/2010/main" val="22808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D5ED-C2F9-EC0E-3CF2-6253485B55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7B90BA-1D80-8DFB-6085-13D5170482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C8911F-12BA-584D-693D-F10A0C17CC7F}"/>
              </a:ext>
            </a:extLst>
          </p:cNvPr>
          <p:cNvSpPr>
            <a:spLocks noGrp="1"/>
          </p:cNvSpPr>
          <p:nvPr>
            <p:ph type="dt" sz="half" idx="10"/>
          </p:nvPr>
        </p:nvSpPr>
        <p:spPr/>
        <p:txBody>
          <a:bodyPr/>
          <a:lstStyle/>
          <a:p>
            <a:fld id="{7E8026C1-CC27-CC49-80D5-024A8EAB72AE}" type="datetimeFigureOut">
              <a:rPr lang="en-US" smtClean="0"/>
              <a:t>4/22/2026</a:t>
            </a:fld>
            <a:endParaRPr lang="en-US"/>
          </a:p>
        </p:txBody>
      </p:sp>
      <p:sp>
        <p:nvSpPr>
          <p:cNvPr id="5" name="Footer Placeholder 4">
            <a:extLst>
              <a:ext uri="{FF2B5EF4-FFF2-40B4-BE49-F238E27FC236}">
                <a16:creationId xmlns:a16="http://schemas.microsoft.com/office/drawing/2014/main" id="{A4F2DB36-F14D-4290-8DF7-442EBD1E1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5C2A6-54C2-F47D-03DB-AFBA5219B1A3}"/>
              </a:ext>
            </a:extLst>
          </p:cNvPr>
          <p:cNvSpPr>
            <a:spLocks noGrp="1"/>
          </p:cNvSpPr>
          <p:nvPr>
            <p:ph type="sldNum" sz="quarter" idx="12"/>
          </p:nvPr>
        </p:nvSpPr>
        <p:spPr/>
        <p:txBody>
          <a:bodyPr/>
          <a:lstStyle/>
          <a:p>
            <a:fld id="{1622F9C0-E33C-6E4C-8D77-BB6C651E5D3A}" type="slidenum">
              <a:rPr lang="en-US" smtClean="0"/>
              <a:t>‹#›</a:t>
            </a:fld>
            <a:endParaRPr lang="en-US"/>
          </a:p>
        </p:txBody>
      </p:sp>
    </p:spTree>
    <p:extLst>
      <p:ext uri="{BB962C8B-B14F-4D97-AF65-F5344CB8AC3E}">
        <p14:creationId xmlns:p14="http://schemas.microsoft.com/office/powerpoint/2010/main" val="3055581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DF94-184F-AB97-011A-248BFB9453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3CB13D-AF7A-DFD5-4BF6-F37097B546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BEAF49-B4BA-E178-7C85-FF9CF85BD5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3C784B-47D8-4EF5-21DF-4D4ED7F5E207}"/>
              </a:ext>
            </a:extLst>
          </p:cNvPr>
          <p:cNvSpPr>
            <a:spLocks noGrp="1"/>
          </p:cNvSpPr>
          <p:nvPr>
            <p:ph type="dt" sz="half" idx="10"/>
          </p:nvPr>
        </p:nvSpPr>
        <p:spPr/>
        <p:txBody>
          <a:bodyPr/>
          <a:lstStyle/>
          <a:p>
            <a:fld id="{7E8026C1-CC27-CC49-80D5-024A8EAB72AE}" type="datetimeFigureOut">
              <a:rPr lang="en-US" smtClean="0"/>
              <a:t>4/22/2026</a:t>
            </a:fld>
            <a:endParaRPr lang="en-US"/>
          </a:p>
        </p:txBody>
      </p:sp>
      <p:sp>
        <p:nvSpPr>
          <p:cNvPr id="6" name="Footer Placeholder 5">
            <a:extLst>
              <a:ext uri="{FF2B5EF4-FFF2-40B4-BE49-F238E27FC236}">
                <a16:creationId xmlns:a16="http://schemas.microsoft.com/office/drawing/2014/main" id="{87D83641-50AA-A05F-79CC-1AFAD9129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1CD216-FC21-A54C-DE3D-16DEE364D62A}"/>
              </a:ext>
            </a:extLst>
          </p:cNvPr>
          <p:cNvSpPr>
            <a:spLocks noGrp="1"/>
          </p:cNvSpPr>
          <p:nvPr>
            <p:ph type="sldNum" sz="quarter" idx="12"/>
          </p:nvPr>
        </p:nvSpPr>
        <p:spPr/>
        <p:txBody>
          <a:bodyPr/>
          <a:lstStyle/>
          <a:p>
            <a:fld id="{1622F9C0-E33C-6E4C-8D77-BB6C651E5D3A}" type="slidenum">
              <a:rPr lang="en-US" smtClean="0"/>
              <a:t>‹#›</a:t>
            </a:fld>
            <a:endParaRPr lang="en-US"/>
          </a:p>
        </p:txBody>
      </p:sp>
    </p:spTree>
    <p:extLst>
      <p:ext uri="{BB962C8B-B14F-4D97-AF65-F5344CB8AC3E}">
        <p14:creationId xmlns:p14="http://schemas.microsoft.com/office/powerpoint/2010/main" val="369886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4BEF-ABFA-EEDC-11F3-979F5B1F90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DD8981-70ED-9094-8E9A-1861938C51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265604-EBD4-CB6B-32B7-328CB5485D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6A9A58-461D-FCC5-D28E-6A850B934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7D4EE8-A7B5-2214-7DDF-F3929E99D5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11792D-531B-09F5-01C7-71F024F8291A}"/>
              </a:ext>
            </a:extLst>
          </p:cNvPr>
          <p:cNvSpPr>
            <a:spLocks noGrp="1"/>
          </p:cNvSpPr>
          <p:nvPr>
            <p:ph type="dt" sz="half" idx="10"/>
          </p:nvPr>
        </p:nvSpPr>
        <p:spPr/>
        <p:txBody>
          <a:bodyPr/>
          <a:lstStyle/>
          <a:p>
            <a:fld id="{7E8026C1-CC27-CC49-80D5-024A8EAB72AE}" type="datetimeFigureOut">
              <a:rPr lang="en-US" smtClean="0"/>
              <a:t>4/22/2026</a:t>
            </a:fld>
            <a:endParaRPr lang="en-US"/>
          </a:p>
        </p:txBody>
      </p:sp>
      <p:sp>
        <p:nvSpPr>
          <p:cNvPr id="8" name="Footer Placeholder 7">
            <a:extLst>
              <a:ext uri="{FF2B5EF4-FFF2-40B4-BE49-F238E27FC236}">
                <a16:creationId xmlns:a16="http://schemas.microsoft.com/office/drawing/2014/main" id="{01C93027-C4B0-A957-F04B-F361E9877A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B14C3F-7CCC-95CF-F275-523ECF386CEA}"/>
              </a:ext>
            </a:extLst>
          </p:cNvPr>
          <p:cNvSpPr>
            <a:spLocks noGrp="1"/>
          </p:cNvSpPr>
          <p:nvPr>
            <p:ph type="sldNum" sz="quarter" idx="12"/>
          </p:nvPr>
        </p:nvSpPr>
        <p:spPr/>
        <p:txBody>
          <a:bodyPr/>
          <a:lstStyle/>
          <a:p>
            <a:fld id="{1622F9C0-E33C-6E4C-8D77-BB6C651E5D3A}" type="slidenum">
              <a:rPr lang="en-US" smtClean="0"/>
              <a:t>‹#›</a:t>
            </a:fld>
            <a:endParaRPr lang="en-US"/>
          </a:p>
        </p:txBody>
      </p:sp>
    </p:spTree>
    <p:extLst>
      <p:ext uri="{BB962C8B-B14F-4D97-AF65-F5344CB8AC3E}">
        <p14:creationId xmlns:p14="http://schemas.microsoft.com/office/powerpoint/2010/main" val="56299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4EAB-AFE5-7EAB-1F4F-8259D746D0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F89BDB-A2E3-3EBC-7C7A-001C9CD1EA19}"/>
              </a:ext>
            </a:extLst>
          </p:cNvPr>
          <p:cNvSpPr>
            <a:spLocks noGrp="1"/>
          </p:cNvSpPr>
          <p:nvPr>
            <p:ph type="dt" sz="half" idx="10"/>
          </p:nvPr>
        </p:nvSpPr>
        <p:spPr/>
        <p:txBody>
          <a:bodyPr/>
          <a:lstStyle/>
          <a:p>
            <a:fld id="{7E8026C1-CC27-CC49-80D5-024A8EAB72AE}" type="datetimeFigureOut">
              <a:rPr lang="en-US" smtClean="0"/>
              <a:t>4/22/2026</a:t>
            </a:fld>
            <a:endParaRPr lang="en-US"/>
          </a:p>
        </p:txBody>
      </p:sp>
      <p:sp>
        <p:nvSpPr>
          <p:cNvPr id="4" name="Footer Placeholder 3">
            <a:extLst>
              <a:ext uri="{FF2B5EF4-FFF2-40B4-BE49-F238E27FC236}">
                <a16:creationId xmlns:a16="http://schemas.microsoft.com/office/drawing/2014/main" id="{98F70470-1369-6E6C-80C7-DA096C0FEF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B9F927-01A4-0F03-D337-CDD157844C8B}"/>
              </a:ext>
            </a:extLst>
          </p:cNvPr>
          <p:cNvSpPr>
            <a:spLocks noGrp="1"/>
          </p:cNvSpPr>
          <p:nvPr>
            <p:ph type="sldNum" sz="quarter" idx="12"/>
          </p:nvPr>
        </p:nvSpPr>
        <p:spPr/>
        <p:txBody>
          <a:bodyPr/>
          <a:lstStyle/>
          <a:p>
            <a:fld id="{1622F9C0-E33C-6E4C-8D77-BB6C651E5D3A}" type="slidenum">
              <a:rPr lang="en-US" smtClean="0"/>
              <a:t>‹#›</a:t>
            </a:fld>
            <a:endParaRPr lang="en-US"/>
          </a:p>
        </p:txBody>
      </p:sp>
    </p:spTree>
    <p:extLst>
      <p:ext uri="{BB962C8B-B14F-4D97-AF65-F5344CB8AC3E}">
        <p14:creationId xmlns:p14="http://schemas.microsoft.com/office/powerpoint/2010/main" val="433839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692E22-1BAF-1E2E-BA4C-34BC2143444D}"/>
              </a:ext>
            </a:extLst>
          </p:cNvPr>
          <p:cNvSpPr>
            <a:spLocks noGrp="1"/>
          </p:cNvSpPr>
          <p:nvPr>
            <p:ph type="dt" sz="half" idx="10"/>
          </p:nvPr>
        </p:nvSpPr>
        <p:spPr/>
        <p:txBody>
          <a:bodyPr/>
          <a:lstStyle/>
          <a:p>
            <a:fld id="{7E8026C1-CC27-CC49-80D5-024A8EAB72AE}" type="datetimeFigureOut">
              <a:rPr lang="en-US" smtClean="0"/>
              <a:t>4/22/2026</a:t>
            </a:fld>
            <a:endParaRPr lang="en-US"/>
          </a:p>
        </p:txBody>
      </p:sp>
      <p:sp>
        <p:nvSpPr>
          <p:cNvPr id="3" name="Footer Placeholder 2">
            <a:extLst>
              <a:ext uri="{FF2B5EF4-FFF2-40B4-BE49-F238E27FC236}">
                <a16:creationId xmlns:a16="http://schemas.microsoft.com/office/drawing/2014/main" id="{6C868242-E5B1-47A4-2884-FD8B685405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4A7C39-F9A7-4C82-B4DF-26957A466A5E}"/>
              </a:ext>
            </a:extLst>
          </p:cNvPr>
          <p:cNvSpPr>
            <a:spLocks noGrp="1"/>
          </p:cNvSpPr>
          <p:nvPr>
            <p:ph type="sldNum" sz="quarter" idx="12"/>
          </p:nvPr>
        </p:nvSpPr>
        <p:spPr/>
        <p:txBody>
          <a:bodyPr/>
          <a:lstStyle/>
          <a:p>
            <a:fld id="{1622F9C0-E33C-6E4C-8D77-BB6C651E5D3A}" type="slidenum">
              <a:rPr lang="en-US" smtClean="0"/>
              <a:t>‹#›</a:t>
            </a:fld>
            <a:endParaRPr lang="en-US"/>
          </a:p>
        </p:txBody>
      </p:sp>
    </p:spTree>
    <p:extLst>
      <p:ext uri="{BB962C8B-B14F-4D97-AF65-F5344CB8AC3E}">
        <p14:creationId xmlns:p14="http://schemas.microsoft.com/office/powerpoint/2010/main" val="3659628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0168-135D-58D6-57B7-97C9EC3948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B3CBF-6535-D7E0-9DBA-99313D3F8C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336BE2-23F3-DEE7-4F9A-374F848A94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4476A5-DC4D-C201-9B77-DE65E91FA63B}"/>
              </a:ext>
            </a:extLst>
          </p:cNvPr>
          <p:cNvSpPr>
            <a:spLocks noGrp="1"/>
          </p:cNvSpPr>
          <p:nvPr>
            <p:ph type="dt" sz="half" idx="10"/>
          </p:nvPr>
        </p:nvSpPr>
        <p:spPr/>
        <p:txBody>
          <a:bodyPr/>
          <a:lstStyle/>
          <a:p>
            <a:fld id="{7E8026C1-CC27-CC49-80D5-024A8EAB72AE}" type="datetimeFigureOut">
              <a:rPr lang="en-US" smtClean="0"/>
              <a:t>4/22/2026</a:t>
            </a:fld>
            <a:endParaRPr lang="en-US"/>
          </a:p>
        </p:txBody>
      </p:sp>
      <p:sp>
        <p:nvSpPr>
          <p:cNvPr id="6" name="Footer Placeholder 5">
            <a:extLst>
              <a:ext uri="{FF2B5EF4-FFF2-40B4-BE49-F238E27FC236}">
                <a16:creationId xmlns:a16="http://schemas.microsoft.com/office/drawing/2014/main" id="{FD3DB34C-77F3-8914-0B3D-4011D40210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D639B6-A43B-508A-ECE4-F6E01866DBBC}"/>
              </a:ext>
            </a:extLst>
          </p:cNvPr>
          <p:cNvSpPr>
            <a:spLocks noGrp="1"/>
          </p:cNvSpPr>
          <p:nvPr>
            <p:ph type="sldNum" sz="quarter" idx="12"/>
          </p:nvPr>
        </p:nvSpPr>
        <p:spPr/>
        <p:txBody>
          <a:bodyPr/>
          <a:lstStyle/>
          <a:p>
            <a:fld id="{1622F9C0-E33C-6E4C-8D77-BB6C651E5D3A}" type="slidenum">
              <a:rPr lang="en-US" smtClean="0"/>
              <a:t>‹#›</a:t>
            </a:fld>
            <a:endParaRPr lang="en-US"/>
          </a:p>
        </p:txBody>
      </p:sp>
    </p:spTree>
    <p:extLst>
      <p:ext uri="{BB962C8B-B14F-4D97-AF65-F5344CB8AC3E}">
        <p14:creationId xmlns:p14="http://schemas.microsoft.com/office/powerpoint/2010/main" val="64989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F05F-356E-1D05-0039-EEB159123E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AE5B5A-8A52-69A1-9714-081986A02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3BD97E-28E3-947C-425A-9C942C9E00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509C44-A3AE-89D4-B731-F017CC27D0AF}"/>
              </a:ext>
            </a:extLst>
          </p:cNvPr>
          <p:cNvSpPr>
            <a:spLocks noGrp="1"/>
          </p:cNvSpPr>
          <p:nvPr>
            <p:ph type="dt" sz="half" idx="10"/>
          </p:nvPr>
        </p:nvSpPr>
        <p:spPr/>
        <p:txBody>
          <a:bodyPr/>
          <a:lstStyle/>
          <a:p>
            <a:fld id="{7E8026C1-CC27-CC49-80D5-024A8EAB72AE}" type="datetimeFigureOut">
              <a:rPr lang="en-US" smtClean="0"/>
              <a:t>4/22/2026</a:t>
            </a:fld>
            <a:endParaRPr lang="en-US"/>
          </a:p>
        </p:txBody>
      </p:sp>
      <p:sp>
        <p:nvSpPr>
          <p:cNvPr id="6" name="Footer Placeholder 5">
            <a:extLst>
              <a:ext uri="{FF2B5EF4-FFF2-40B4-BE49-F238E27FC236}">
                <a16:creationId xmlns:a16="http://schemas.microsoft.com/office/drawing/2014/main" id="{0D9E800B-ECA4-EFA3-1996-245F58F683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0CBD8B-9F45-0530-DD0F-E184F5ABAF98}"/>
              </a:ext>
            </a:extLst>
          </p:cNvPr>
          <p:cNvSpPr>
            <a:spLocks noGrp="1"/>
          </p:cNvSpPr>
          <p:nvPr>
            <p:ph type="sldNum" sz="quarter" idx="12"/>
          </p:nvPr>
        </p:nvSpPr>
        <p:spPr/>
        <p:txBody>
          <a:bodyPr/>
          <a:lstStyle/>
          <a:p>
            <a:fld id="{1622F9C0-E33C-6E4C-8D77-BB6C651E5D3A}" type="slidenum">
              <a:rPr lang="en-US" smtClean="0"/>
              <a:t>‹#›</a:t>
            </a:fld>
            <a:endParaRPr lang="en-US"/>
          </a:p>
        </p:txBody>
      </p:sp>
    </p:spTree>
    <p:extLst>
      <p:ext uri="{BB962C8B-B14F-4D97-AF65-F5344CB8AC3E}">
        <p14:creationId xmlns:p14="http://schemas.microsoft.com/office/powerpoint/2010/main" val="204345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2DA14-B35B-8AFD-3252-F3E83D876D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E6212A-1E52-309C-8537-76CE36D5F6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08E59-4396-62B3-ABED-822EB48FCD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026C1-CC27-CC49-80D5-024A8EAB72AE}" type="datetimeFigureOut">
              <a:rPr lang="en-US" smtClean="0"/>
              <a:t>4/22/2026</a:t>
            </a:fld>
            <a:endParaRPr lang="en-US"/>
          </a:p>
        </p:txBody>
      </p:sp>
      <p:sp>
        <p:nvSpPr>
          <p:cNvPr id="5" name="Footer Placeholder 4">
            <a:extLst>
              <a:ext uri="{FF2B5EF4-FFF2-40B4-BE49-F238E27FC236}">
                <a16:creationId xmlns:a16="http://schemas.microsoft.com/office/drawing/2014/main" id="{0AA860BB-FA82-5B9B-48AD-FF9713C339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923044-DA7B-2729-3493-695FDC65CC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2F9C0-E33C-6E4C-8D77-BB6C651E5D3A}" type="slidenum">
              <a:rPr lang="en-US" smtClean="0"/>
              <a:t>‹#›</a:t>
            </a:fld>
            <a:endParaRPr lang="en-US"/>
          </a:p>
        </p:txBody>
      </p:sp>
    </p:spTree>
    <p:extLst>
      <p:ext uri="{BB962C8B-B14F-4D97-AF65-F5344CB8AC3E}">
        <p14:creationId xmlns:p14="http://schemas.microsoft.com/office/powerpoint/2010/main" val="165132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7869-9E4E-76D1-00A1-BA71BB1706C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2499C34-0335-F9E8-2ECD-7EA9EDF74717}"/>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E89DCD3A-7CF6-10A3-94B6-C2602B87714D}"/>
              </a:ext>
            </a:extLst>
          </p:cNvPr>
          <p:cNvPicPr>
            <a:picLocks noChangeAspect="1"/>
          </p:cNvPicPr>
          <p:nvPr/>
        </p:nvPicPr>
        <p:blipFill>
          <a:blip r:embed="rId2"/>
          <a:stretch>
            <a:fillRect/>
          </a:stretch>
        </p:blipFill>
        <p:spPr>
          <a:xfrm>
            <a:off x="0" y="0"/>
            <a:ext cx="12192000" cy="6858001"/>
          </a:xfrm>
          <a:prstGeom prst="rect">
            <a:avLst/>
          </a:prstGeom>
        </p:spPr>
      </p:pic>
    </p:spTree>
    <p:extLst>
      <p:ext uri="{BB962C8B-B14F-4D97-AF65-F5344CB8AC3E}">
        <p14:creationId xmlns:p14="http://schemas.microsoft.com/office/powerpoint/2010/main" val="2728085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FE7B-85BB-36D9-B2A2-787A742EEE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0FA7C7-EDD3-88DB-D5B6-B780E0E30AB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743C3FE-4126-6F21-3E00-A4C6565702CD}"/>
              </a:ext>
            </a:extLst>
          </p:cNvPr>
          <p:cNvPicPr>
            <a:picLocks noChangeAspect="1"/>
          </p:cNvPicPr>
          <p:nvPr/>
        </p:nvPicPr>
        <p:blipFill>
          <a:blip r:embed="rId2"/>
          <a:stretch>
            <a:fillRect/>
          </a:stretch>
        </p:blipFill>
        <p:spPr>
          <a:xfrm>
            <a:off x="0" y="0"/>
            <a:ext cx="12387072" cy="6967728"/>
          </a:xfrm>
          <a:prstGeom prst="rect">
            <a:avLst/>
          </a:prstGeom>
        </p:spPr>
      </p:pic>
      <p:sp>
        <p:nvSpPr>
          <p:cNvPr id="6" name="TextBox 5">
            <a:extLst>
              <a:ext uri="{FF2B5EF4-FFF2-40B4-BE49-F238E27FC236}">
                <a16:creationId xmlns:a16="http://schemas.microsoft.com/office/drawing/2014/main" id="{62057681-1C68-E5E3-9BEC-EAACFB666FBD}"/>
              </a:ext>
            </a:extLst>
          </p:cNvPr>
          <p:cNvSpPr txBox="1"/>
          <p:nvPr/>
        </p:nvSpPr>
        <p:spPr>
          <a:xfrm>
            <a:off x="2007035" y="1564439"/>
            <a:ext cx="7242192" cy="1754326"/>
          </a:xfrm>
          <a:prstGeom prst="rect">
            <a:avLst/>
          </a:prstGeom>
          <a:noFill/>
        </p:spPr>
        <p:txBody>
          <a:bodyPr wrap="square">
            <a:spAutoFit/>
          </a:bodyPr>
          <a:lstStyle/>
          <a:p>
            <a:pPr marL="0" marR="0" algn="ctr">
              <a:spcBef>
                <a:spcPts val="0"/>
              </a:spcBef>
              <a:spcAft>
                <a:spcPts val="0"/>
              </a:spcAft>
            </a:pPr>
            <a:r>
              <a:rPr lang="es-ES" sz="5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 podamos tener el corazón del Evangelista.</a:t>
            </a:r>
            <a:endParaRPr lang="en-US" sz="5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7C23EA1-5106-E689-5D50-68574370734F}"/>
              </a:ext>
            </a:extLst>
          </p:cNvPr>
          <p:cNvSpPr txBox="1"/>
          <p:nvPr/>
        </p:nvSpPr>
        <p:spPr>
          <a:xfrm>
            <a:off x="1890921" y="4223028"/>
            <a:ext cx="7474421" cy="1754326"/>
          </a:xfrm>
          <a:prstGeom prst="rect">
            <a:avLst/>
          </a:prstGeom>
          <a:noFill/>
        </p:spPr>
        <p:txBody>
          <a:bodyPr wrap="square">
            <a:spAutoFit/>
          </a:bodyPr>
          <a:lstStyle/>
          <a:p>
            <a:pPr algn="ct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we may have the Heart of an Evangelist</a:t>
            </a:r>
            <a:r>
              <a:rPr lang="en-US" sz="5400" b="1" dirty="0">
                <a:solidFill>
                  <a:schemeClr val="bg1"/>
                </a:solidFill>
                <a:effectLst/>
              </a:rPr>
              <a:t> </a:t>
            </a:r>
            <a:endParaRPr lang="en-US" sz="5400" b="1" dirty="0">
              <a:solidFill>
                <a:schemeClr val="bg1"/>
              </a:solidFill>
            </a:endParaRPr>
          </a:p>
        </p:txBody>
      </p:sp>
    </p:spTree>
    <p:extLst>
      <p:ext uri="{BB962C8B-B14F-4D97-AF65-F5344CB8AC3E}">
        <p14:creationId xmlns:p14="http://schemas.microsoft.com/office/powerpoint/2010/main" val="1641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4F22FF-8A0E-D8CB-1ACB-F1CDFB718F4C}"/>
              </a:ext>
            </a:extLst>
          </p:cNvPr>
          <p:cNvPicPr>
            <a:picLocks noChangeAspect="1"/>
          </p:cNvPicPr>
          <p:nvPr/>
        </p:nvPicPr>
        <p:blipFill>
          <a:blip r:embed="rId2"/>
          <a:stretch>
            <a:fillRect/>
          </a:stretch>
        </p:blipFill>
        <p:spPr>
          <a:xfrm>
            <a:off x="0" y="12192"/>
            <a:ext cx="12387072" cy="6967728"/>
          </a:xfrm>
          <a:prstGeom prst="rect">
            <a:avLst/>
          </a:prstGeom>
        </p:spPr>
      </p:pic>
      <p:sp>
        <p:nvSpPr>
          <p:cNvPr id="3" name="Content Placeholder 2">
            <a:extLst>
              <a:ext uri="{FF2B5EF4-FFF2-40B4-BE49-F238E27FC236}">
                <a16:creationId xmlns:a16="http://schemas.microsoft.com/office/drawing/2014/main" id="{23D94124-13B8-CA8F-D79C-5BD1A001777F}"/>
              </a:ext>
            </a:extLst>
          </p:cNvPr>
          <p:cNvSpPr>
            <a:spLocks noGrp="1"/>
          </p:cNvSpPr>
          <p:nvPr>
            <p:ph idx="1"/>
          </p:nvPr>
        </p:nvSpPr>
        <p:spPr>
          <a:xfrm>
            <a:off x="838200" y="1825624"/>
            <a:ext cx="10515600" cy="4514215"/>
          </a:xfrm>
        </p:spPr>
        <p:txBody>
          <a:bodyPr>
            <a:normAutofit lnSpcReduction="10000"/>
          </a:bodyPr>
          <a:lstStyle/>
          <a:p>
            <a:pPr marL="0" marR="0" indent="0">
              <a:spcBef>
                <a:spcPts val="0"/>
              </a:spcBef>
              <a:spcAft>
                <a:spcPts val="0"/>
              </a:spcAft>
              <a:buNone/>
            </a:pPr>
            <a:r>
              <a:rPr lang="es-ES" sz="2400" kern="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“Recorría Jesús todas las ciudades y aldeas, enseñando en las sinagogas de ellos, y predicando el evangelio del reino, y sanando toda enfermedad y toda dolencia en el pueblo. Y al ver las multitudes, </a:t>
            </a:r>
            <a:r>
              <a:rPr lang="es-ES" sz="2400" b="1" kern="0" dirty="0">
                <a:solidFill>
                  <a:schemeClr val="accent4">
                    <a:lumMod val="40000"/>
                    <a:lumOff val="60000"/>
                  </a:schemeClr>
                </a:solidFill>
                <a:effectLst/>
                <a:latin typeface="Helvetica Neue" panose="02000503000000020004" pitchFamily="2" charset="0"/>
                <a:ea typeface="Helvetica Neue" panose="02000503000000020004" pitchFamily="2" charset="0"/>
                <a:cs typeface="Helvetica Neue" panose="02000503000000020004" pitchFamily="2" charset="0"/>
              </a:rPr>
              <a:t>tuvo compasión</a:t>
            </a:r>
            <a:r>
              <a:rPr lang="es-ES" sz="2400" kern="0" dirty="0">
                <a:solidFill>
                  <a:schemeClr val="accent4">
                    <a:lumMod val="40000"/>
                    <a:lumOff val="60000"/>
                  </a:schemeClr>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s-ES" sz="2400" kern="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de ellas; porque estaban desamparadas y dispersas como ovejas que no tienen pastor.”</a:t>
            </a:r>
            <a:endParaRPr lang="en-US" sz="2400" kern="1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0" marR="0" indent="0" algn="r">
              <a:spcBef>
                <a:spcPts val="0"/>
              </a:spcBef>
              <a:spcAft>
                <a:spcPts val="0"/>
              </a:spcAft>
              <a:buNone/>
            </a:pPr>
            <a:r>
              <a:rPr lang="es-ES" sz="2400" kern="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San Mateo 9:35-36 </a:t>
            </a:r>
            <a:endParaRPr lang="en-US" sz="2400" kern="1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US" sz="24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4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“And Jesus went about all the cities and villages, teaching in their synagogues, and preaching the gospel of the kingdom, and healing every sickness and every disease among the people. But when he saw the multitudes, he was moved </a:t>
            </a:r>
            <a:r>
              <a:rPr lang="en-US" sz="2400" b="1" dirty="0">
                <a:solidFill>
                  <a:schemeClr val="accent4">
                    <a:lumMod val="40000"/>
                    <a:lumOff val="60000"/>
                  </a:schemeClr>
                </a:solidFill>
                <a:effectLst/>
                <a:latin typeface="Helvetica Neue" panose="02000503000000020004" pitchFamily="2" charset="0"/>
                <a:ea typeface="Helvetica Neue" panose="02000503000000020004" pitchFamily="2" charset="0"/>
                <a:cs typeface="Helvetica Neue" panose="02000503000000020004" pitchFamily="2" charset="0"/>
              </a:rPr>
              <a:t>with compassion </a:t>
            </a:r>
            <a:r>
              <a:rPr lang="en-US" sz="24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on them, because they fainted, and were scattered abroad, as sheep having no shepherd.”</a:t>
            </a:r>
          </a:p>
          <a:p>
            <a:pPr marL="0" indent="0" algn="r">
              <a:buNone/>
            </a:pPr>
            <a:r>
              <a:rPr lang="en-US" sz="24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Matthew 9:35-36 </a:t>
            </a:r>
          </a:p>
          <a:p>
            <a:pPr marL="0" indent="0">
              <a:buNone/>
            </a:pPr>
            <a:endPar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888836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F4A6-6A31-0EB2-45EB-4F601F9C84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A5318B-6522-C476-B11B-FC510D9115C1}"/>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D1BC7D6F-76F3-6196-F9AE-1679C5023970}"/>
              </a:ext>
            </a:extLst>
          </p:cNvPr>
          <p:cNvPicPr>
            <a:picLocks noChangeAspect="1"/>
          </p:cNvPicPr>
          <p:nvPr/>
        </p:nvPicPr>
        <p:blipFill>
          <a:blip r:embed="rId2"/>
          <a:stretch>
            <a:fillRect/>
          </a:stretch>
        </p:blipFill>
        <p:spPr>
          <a:xfrm>
            <a:off x="0" y="-26734"/>
            <a:ext cx="12387072" cy="6967728"/>
          </a:xfrm>
          <a:prstGeom prst="rect">
            <a:avLst/>
          </a:prstGeom>
        </p:spPr>
      </p:pic>
      <p:sp>
        <p:nvSpPr>
          <p:cNvPr id="6" name="TextBox 5">
            <a:extLst>
              <a:ext uri="{FF2B5EF4-FFF2-40B4-BE49-F238E27FC236}">
                <a16:creationId xmlns:a16="http://schemas.microsoft.com/office/drawing/2014/main" id="{78A85FCA-1B8D-52E4-A527-0C4E8809A1D6}"/>
              </a:ext>
            </a:extLst>
          </p:cNvPr>
          <p:cNvSpPr txBox="1"/>
          <p:nvPr/>
        </p:nvSpPr>
        <p:spPr>
          <a:xfrm>
            <a:off x="475488" y="1475232"/>
            <a:ext cx="10878312" cy="5755422"/>
          </a:xfrm>
          <a:prstGeom prst="rect">
            <a:avLst/>
          </a:prstGeom>
          <a:noFill/>
        </p:spPr>
        <p:txBody>
          <a:bodyPr wrap="square">
            <a:spAutoFit/>
          </a:bodyPr>
          <a:lstStyle/>
          <a:p>
            <a:pPr marL="0" marR="0" algn="ctr">
              <a:spcBef>
                <a:spcPts val="0"/>
              </a:spcBef>
              <a:spcAft>
                <a:spcPts val="0"/>
              </a:spcAft>
            </a:pPr>
            <a:r>
              <a:rPr lang="es-ES" sz="4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 ministerios quíntuples </a:t>
            </a:r>
          </a:p>
          <a:p>
            <a:pPr marL="0" marR="0" algn="ctr">
              <a:spcBef>
                <a:spcPts val="0"/>
              </a:spcBef>
              <a:spcAft>
                <a:spcPts val="0"/>
              </a:spcAft>
            </a:pPr>
            <a:r>
              <a:rPr lang="es-ES" sz="40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a:t>
            </a:r>
            <a:r>
              <a:rPr lang="es-ES" sz="4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s-ES" sz="40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five</a:t>
            </a:r>
            <a:r>
              <a:rPr lang="es-ES" sz="4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s-ES" sz="40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fold</a:t>
            </a:r>
            <a:r>
              <a:rPr lang="es-ES" sz="4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s-ES" sz="4000" b="1" kern="1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Ministry</a:t>
            </a:r>
            <a:endParaRPr lang="en-US" sz="4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chemeClr val="bg1"/>
                </a:solidFill>
                <a:effectLst/>
                <a:latin typeface="Helvetica Neue" panose="02000503000000020004" pitchFamily="2" charset="0"/>
              </a:rPr>
              <a:t>“Y </a:t>
            </a:r>
            <a:r>
              <a:rPr lang="en-US" sz="2400" dirty="0" err="1">
                <a:solidFill>
                  <a:schemeClr val="bg1"/>
                </a:solidFill>
                <a:effectLst/>
                <a:latin typeface="Helvetica Neue" panose="02000503000000020004" pitchFamily="2" charset="0"/>
              </a:rPr>
              <a:t>él</a:t>
            </a:r>
            <a:r>
              <a:rPr lang="en-US" sz="2400" dirty="0">
                <a:solidFill>
                  <a:schemeClr val="bg1"/>
                </a:solidFill>
                <a:effectLst/>
                <a:latin typeface="Helvetica Neue" panose="02000503000000020004" pitchFamily="2" charset="0"/>
              </a:rPr>
              <a:t> </a:t>
            </a:r>
            <a:r>
              <a:rPr lang="en-US" sz="2400" dirty="0" err="1">
                <a:solidFill>
                  <a:schemeClr val="bg1"/>
                </a:solidFill>
                <a:effectLst/>
                <a:latin typeface="Helvetica Neue" panose="02000503000000020004" pitchFamily="2" charset="0"/>
              </a:rPr>
              <a:t>mismo</a:t>
            </a:r>
            <a:r>
              <a:rPr lang="en-US" sz="2400" dirty="0">
                <a:solidFill>
                  <a:schemeClr val="bg1"/>
                </a:solidFill>
                <a:effectLst/>
                <a:latin typeface="Helvetica Neue" panose="02000503000000020004" pitchFamily="2" charset="0"/>
              </a:rPr>
              <a:t> </a:t>
            </a:r>
            <a:r>
              <a:rPr lang="en-US" sz="2400" dirty="0" err="1">
                <a:solidFill>
                  <a:schemeClr val="bg1"/>
                </a:solidFill>
                <a:effectLst/>
                <a:latin typeface="Helvetica Neue" panose="02000503000000020004" pitchFamily="2" charset="0"/>
              </a:rPr>
              <a:t>constituyó</a:t>
            </a:r>
            <a:r>
              <a:rPr lang="en-US" sz="2400" dirty="0">
                <a:solidFill>
                  <a:schemeClr val="bg1"/>
                </a:solidFill>
                <a:effectLst/>
                <a:latin typeface="Helvetica Neue" panose="02000503000000020004" pitchFamily="2" charset="0"/>
              </a:rPr>
              <a:t> a </a:t>
            </a:r>
            <a:r>
              <a:rPr lang="en-US" sz="2400" dirty="0" err="1">
                <a:solidFill>
                  <a:schemeClr val="bg1"/>
                </a:solidFill>
                <a:effectLst/>
                <a:latin typeface="Helvetica Neue" panose="02000503000000020004" pitchFamily="2" charset="0"/>
              </a:rPr>
              <a:t>unos</a:t>
            </a:r>
            <a:r>
              <a:rPr lang="en-US" sz="2400" dirty="0">
                <a:solidFill>
                  <a:schemeClr val="bg1"/>
                </a:solidFill>
                <a:effectLst/>
                <a:latin typeface="Helvetica Neue" panose="02000503000000020004" pitchFamily="2" charset="0"/>
              </a:rPr>
              <a:t>, </a:t>
            </a:r>
            <a:r>
              <a:rPr lang="en-US" sz="2400" dirty="0" err="1">
                <a:solidFill>
                  <a:schemeClr val="bg1"/>
                </a:solidFill>
                <a:effectLst/>
                <a:latin typeface="Helvetica Neue" panose="02000503000000020004" pitchFamily="2" charset="0"/>
              </a:rPr>
              <a:t>apóstoles</a:t>
            </a:r>
            <a:r>
              <a:rPr lang="en-US" sz="2400" dirty="0">
                <a:solidFill>
                  <a:schemeClr val="bg1"/>
                </a:solidFill>
                <a:effectLst/>
                <a:latin typeface="Helvetica Neue" panose="02000503000000020004" pitchFamily="2" charset="0"/>
              </a:rPr>
              <a:t>; a </a:t>
            </a:r>
            <a:r>
              <a:rPr lang="en-US" sz="2400" dirty="0" err="1">
                <a:solidFill>
                  <a:schemeClr val="bg1"/>
                </a:solidFill>
                <a:effectLst/>
                <a:latin typeface="Helvetica Neue" panose="02000503000000020004" pitchFamily="2" charset="0"/>
              </a:rPr>
              <a:t>otros</a:t>
            </a:r>
            <a:r>
              <a:rPr lang="en-US" sz="2400" dirty="0">
                <a:solidFill>
                  <a:schemeClr val="bg1"/>
                </a:solidFill>
                <a:effectLst/>
                <a:latin typeface="Helvetica Neue" panose="02000503000000020004" pitchFamily="2" charset="0"/>
              </a:rPr>
              <a:t>, </a:t>
            </a:r>
            <a:r>
              <a:rPr lang="en-US" sz="2400" dirty="0" err="1">
                <a:solidFill>
                  <a:schemeClr val="bg1"/>
                </a:solidFill>
                <a:effectLst/>
                <a:latin typeface="Helvetica Neue" panose="02000503000000020004" pitchFamily="2" charset="0"/>
              </a:rPr>
              <a:t>profetas</a:t>
            </a:r>
            <a:r>
              <a:rPr lang="en-US" sz="2400" dirty="0">
                <a:solidFill>
                  <a:schemeClr val="bg1"/>
                </a:solidFill>
                <a:effectLst/>
                <a:latin typeface="Helvetica Neue" panose="02000503000000020004" pitchFamily="2" charset="0"/>
              </a:rPr>
              <a:t>; a </a:t>
            </a:r>
            <a:r>
              <a:rPr lang="en-US" sz="2400" dirty="0" err="1">
                <a:solidFill>
                  <a:schemeClr val="bg1"/>
                </a:solidFill>
                <a:effectLst/>
                <a:latin typeface="Helvetica Neue" panose="02000503000000020004" pitchFamily="2" charset="0"/>
              </a:rPr>
              <a:t>otros</a:t>
            </a:r>
            <a:r>
              <a:rPr lang="en-US" sz="2400" dirty="0">
                <a:solidFill>
                  <a:schemeClr val="bg1"/>
                </a:solidFill>
                <a:effectLst/>
                <a:latin typeface="Helvetica Neue" panose="02000503000000020004" pitchFamily="2" charset="0"/>
              </a:rPr>
              <a:t>,</a:t>
            </a:r>
            <a:r>
              <a:rPr lang="en-US" sz="2400" b="1" dirty="0">
                <a:solidFill>
                  <a:schemeClr val="bg1"/>
                </a:solidFill>
                <a:effectLst/>
                <a:latin typeface="Helvetica Neue" panose="02000503000000020004" pitchFamily="2" charset="0"/>
              </a:rPr>
              <a:t> </a:t>
            </a:r>
            <a:r>
              <a:rPr lang="en-US" sz="2400" b="1" dirty="0" err="1">
                <a:solidFill>
                  <a:schemeClr val="accent4">
                    <a:lumMod val="40000"/>
                    <a:lumOff val="60000"/>
                  </a:schemeClr>
                </a:solidFill>
                <a:effectLst/>
                <a:latin typeface="Helvetica Neue" panose="02000503000000020004" pitchFamily="2" charset="0"/>
              </a:rPr>
              <a:t>evangelistas</a:t>
            </a:r>
            <a:r>
              <a:rPr lang="en-US" sz="2400" b="1" dirty="0">
                <a:solidFill>
                  <a:schemeClr val="accent4">
                    <a:lumMod val="40000"/>
                    <a:lumOff val="60000"/>
                  </a:schemeClr>
                </a:solidFill>
                <a:effectLst/>
                <a:latin typeface="Helvetica Neue" panose="02000503000000020004" pitchFamily="2" charset="0"/>
              </a:rPr>
              <a:t>; </a:t>
            </a:r>
            <a:r>
              <a:rPr lang="en-US" sz="2400" dirty="0">
                <a:solidFill>
                  <a:schemeClr val="bg1"/>
                </a:solidFill>
                <a:effectLst/>
                <a:latin typeface="Helvetica Neue" panose="02000503000000020004" pitchFamily="2" charset="0"/>
              </a:rPr>
              <a:t>a </a:t>
            </a:r>
            <a:r>
              <a:rPr lang="en-US" sz="2400" dirty="0" err="1">
                <a:solidFill>
                  <a:schemeClr val="bg1"/>
                </a:solidFill>
                <a:effectLst/>
                <a:latin typeface="Helvetica Neue" panose="02000503000000020004" pitchFamily="2" charset="0"/>
              </a:rPr>
              <a:t>otros</a:t>
            </a:r>
            <a:r>
              <a:rPr lang="en-US" sz="2400" dirty="0">
                <a:solidFill>
                  <a:schemeClr val="bg1"/>
                </a:solidFill>
                <a:effectLst/>
                <a:latin typeface="Helvetica Neue" panose="02000503000000020004" pitchFamily="2" charset="0"/>
              </a:rPr>
              <a:t>, </a:t>
            </a:r>
            <a:r>
              <a:rPr lang="en-US" sz="2400" dirty="0" err="1">
                <a:solidFill>
                  <a:schemeClr val="bg1"/>
                </a:solidFill>
                <a:effectLst/>
                <a:latin typeface="Helvetica Neue" panose="02000503000000020004" pitchFamily="2" charset="0"/>
              </a:rPr>
              <a:t>pastores</a:t>
            </a:r>
            <a:r>
              <a:rPr lang="en-US" sz="2400" dirty="0">
                <a:solidFill>
                  <a:schemeClr val="bg1"/>
                </a:solidFill>
                <a:effectLst/>
                <a:latin typeface="Helvetica Neue" panose="02000503000000020004" pitchFamily="2" charset="0"/>
              </a:rPr>
              <a:t> y maestros, a fin de </a:t>
            </a:r>
            <a:r>
              <a:rPr lang="en-US" sz="2400" b="1" dirty="0" err="1">
                <a:solidFill>
                  <a:schemeClr val="bg1"/>
                </a:solidFill>
                <a:effectLst/>
                <a:latin typeface="Helvetica Neue" panose="02000503000000020004" pitchFamily="2" charset="0"/>
              </a:rPr>
              <a:t>perfeccionar</a:t>
            </a:r>
            <a:r>
              <a:rPr lang="en-US" sz="2400" b="1" dirty="0">
                <a:solidFill>
                  <a:schemeClr val="bg1"/>
                </a:solidFill>
                <a:effectLst/>
                <a:latin typeface="Helvetica Neue" panose="02000503000000020004" pitchFamily="2" charset="0"/>
              </a:rPr>
              <a:t> a </a:t>
            </a:r>
            <a:r>
              <a:rPr lang="en-US" sz="2400" b="1" dirty="0" err="1">
                <a:solidFill>
                  <a:schemeClr val="bg1"/>
                </a:solidFill>
                <a:effectLst/>
                <a:latin typeface="Helvetica Neue" panose="02000503000000020004" pitchFamily="2" charset="0"/>
              </a:rPr>
              <a:t>los</a:t>
            </a:r>
            <a:r>
              <a:rPr lang="en-US" sz="2400" b="1" dirty="0">
                <a:solidFill>
                  <a:schemeClr val="bg1"/>
                </a:solidFill>
                <a:effectLst/>
                <a:latin typeface="Helvetica Neue" panose="02000503000000020004" pitchFamily="2" charset="0"/>
              </a:rPr>
              <a:t> santos </a:t>
            </a:r>
            <a:r>
              <a:rPr lang="en-US" sz="2400" dirty="0">
                <a:solidFill>
                  <a:schemeClr val="bg1"/>
                </a:solidFill>
                <a:effectLst/>
                <a:latin typeface="Helvetica Neue" panose="02000503000000020004" pitchFamily="2" charset="0"/>
              </a:rPr>
              <a:t>para la </a:t>
            </a:r>
            <a:r>
              <a:rPr lang="en-US" sz="2400" dirty="0" err="1">
                <a:solidFill>
                  <a:schemeClr val="bg1"/>
                </a:solidFill>
                <a:effectLst/>
                <a:latin typeface="Helvetica Neue" panose="02000503000000020004" pitchFamily="2" charset="0"/>
              </a:rPr>
              <a:t>obra</a:t>
            </a:r>
            <a:r>
              <a:rPr lang="en-US" sz="2400" dirty="0">
                <a:solidFill>
                  <a:schemeClr val="bg1"/>
                </a:solidFill>
                <a:effectLst/>
                <a:latin typeface="Helvetica Neue" panose="02000503000000020004" pitchFamily="2" charset="0"/>
              </a:rPr>
              <a:t> del </a:t>
            </a:r>
            <a:r>
              <a:rPr lang="en-US" sz="2400" dirty="0" err="1">
                <a:solidFill>
                  <a:schemeClr val="bg1"/>
                </a:solidFill>
                <a:effectLst/>
                <a:latin typeface="Helvetica Neue" panose="02000503000000020004" pitchFamily="2" charset="0"/>
              </a:rPr>
              <a:t>ministerio</a:t>
            </a:r>
            <a:r>
              <a:rPr lang="en-US" sz="2400" dirty="0">
                <a:solidFill>
                  <a:schemeClr val="bg1"/>
                </a:solidFill>
                <a:effectLst/>
                <a:latin typeface="Helvetica Neue" panose="02000503000000020004" pitchFamily="2" charset="0"/>
              </a:rPr>
              <a:t>, para </a:t>
            </a:r>
            <a:r>
              <a:rPr lang="en-US" sz="2400" b="1" dirty="0">
                <a:solidFill>
                  <a:schemeClr val="bg1"/>
                </a:solidFill>
                <a:effectLst/>
                <a:latin typeface="Helvetica Neue" panose="02000503000000020004" pitchFamily="2" charset="0"/>
              </a:rPr>
              <a:t>la </a:t>
            </a:r>
            <a:r>
              <a:rPr lang="en-US" sz="2400" b="1" dirty="0" err="1">
                <a:solidFill>
                  <a:schemeClr val="bg1"/>
                </a:solidFill>
                <a:effectLst/>
                <a:latin typeface="Helvetica Neue" panose="02000503000000020004" pitchFamily="2" charset="0"/>
              </a:rPr>
              <a:t>edificación</a:t>
            </a:r>
            <a:r>
              <a:rPr lang="en-US" sz="2400" b="1" dirty="0">
                <a:solidFill>
                  <a:schemeClr val="bg1"/>
                </a:solidFill>
                <a:effectLst/>
                <a:latin typeface="Helvetica Neue" panose="02000503000000020004" pitchFamily="2" charset="0"/>
              </a:rPr>
              <a:t> </a:t>
            </a:r>
            <a:r>
              <a:rPr lang="en-US" sz="2400" dirty="0">
                <a:solidFill>
                  <a:schemeClr val="bg1"/>
                </a:solidFill>
                <a:effectLst/>
                <a:latin typeface="Helvetica Neue" panose="02000503000000020004" pitchFamily="2" charset="0"/>
              </a:rPr>
              <a:t>del </a:t>
            </a:r>
            <a:r>
              <a:rPr lang="en-US" sz="2400" dirty="0" err="1">
                <a:solidFill>
                  <a:schemeClr val="bg1"/>
                </a:solidFill>
                <a:effectLst/>
                <a:latin typeface="Helvetica Neue" panose="02000503000000020004" pitchFamily="2" charset="0"/>
              </a:rPr>
              <a:t>cuerpo</a:t>
            </a:r>
            <a:r>
              <a:rPr lang="en-US" sz="2400" dirty="0">
                <a:solidFill>
                  <a:schemeClr val="bg1"/>
                </a:solidFill>
                <a:effectLst/>
                <a:latin typeface="Helvetica Neue" panose="02000503000000020004" pitchFamily="2" charset="0"/>
              </a:rPr>
              <a:t> de Cristo,”</a:t>
            </a:r>
          </a:p>
          <a:p>
            <a:pPr algn="r"/>
            <a:r>
              <a:rPr lang="en-US" sz="2400" dirty="0">
                <a:solidFill>
                  <a:schemeClr val="bg1"/>
                </a:solidFill>
                <a:effectLst/>
                <a:latin typeface="Helvetica Neue" panose="02000503000000020004" pitchFamily="2" charset="0"/>
              </a:rPr>
              <a:t>EFESIOS 4:11-12</a:t>
            </a:r>
          </a:p>
          <a:p>
            <a:endParaRPr lang="en-US" sz="2400" dirty="0">
              <a:solidFill>
                <a:schemeClr val="bg1"/>
              </a:solidFill>
              <a:latin typeface="Helvetica Neue" panose="02000503000000020004" pitchFamily="2" charset="0"/>
            </a:endParaRPr>
          </a:p>
          <a:p>
            <a:r>
              <a:rPr lang="en-US" sz="2400" dirty="0">
                <a:solidFill>
                  <a:schemeClr val="bg1"/>
                </a:solidFill>
                <a:effectLst/>
                <a:latin typeface="Helvetica Neue" panose="02000503000000020004" pitchFamily="2" charset="0"/>
              </a:rPr>
              <a:t>“And he gave some, apostles; and some, prophets; and some, </a:t>
            </a:r>
            <a:r>
              <a:rPr lang="en-US" sz="2400" b="1" dirty="0">
                <a:solidFill>
                  <a:schemeClr val="bg1"/>
                </a:solidFill>
                <a:effectLst/>
                <a:latin typeface="Helvetica Neue" panose="02000503000000020004" pitchFamily="2" charset="0"/>
              </a:rPr>
              <a:t>evangelists</a:t>
            </a:r>
            <a:r>
              <a:rPr lang="en-US" sz="2400" dirty="0">
                <a:solidFill>
                  <a:schemeClr val="bg1"/>
                </a:solidFill>
                <a:effectLst/>
                <a:latin typeface="Helvetica Neue" panose="02000503000000020004" pitchFamily="2" charset="0"/>
              </a:rPr>
              <a:t>; and some, pastors and teachers; for the </a:t>
            </a:r>
            <a:r>
              <a:rPr lang="en-US" sz="2400" b="1" dirty="0">
                <a:solidFill>
                  <a:schemeClr val="bg1"/>
                </a:solidFill>
                <a:effectLst/>
                <a:latin typeface="Helvetica Neue" panose="02000503000000020004" pitchFamily="2" charset="0"/>
              </a:rPr>
              <a:t>perfecting </a:t>
            </a:r>
            <a:r>
              <a:rPr lang="en-US" sz="2400" dirty="0">
                <a:solidFill>
                  <a:schemeClr val="bg1"/>
                </a:solidFill>
                <a:effectLst/>
                <a:latin typeface="Helvetica Neue" panose="02000503000000020004" pitchFamily="2" charset="0"/>
              </a:rPr>
              <a:t>of the saints, for the work of the ministry, for the </a:t>
            </a:r>
            <a:r>
              <a:rPr lang="en-US" sz="2400" b="1" dirty="0">
                <a:solidFill>
                  <a:schemeClr val="bg1"/>
                </a:solidFill>
                <a:effectLst/>
                <a:latin typeface="Helvetica Neue" panose="02000503000000020004" pitchFamily="2" charset="0"/>
              </a:rPr>
              <a:t>edifying</a:t>
            </a:r>
            <a:r>
              <a:rPr lang="en-US" sz="2400" dirty="0">
                <a:solidFill>
                  <a:schemeClr val="bg1"/>
                </a:solidFill>
                <a:effectLst/>
                <a:latin typeface="Helvetica Neue" panose="02000503000000020004" pitchFamily="2" charset="0"/>
              </a:rPr>
              <a:t> of the body of Christ:”</a:t>
            </a:r>
          </a:p>
          <a:p>
            <a:pPr algn="r"/>
            <a:r>
              <a:rPr lang="en-US" sz="2400" dirty="0">
                <a:solidFill>
                  <a:schemeClr val="bg1"/>
                </a:solidFill>
                <a:effectLst/>
                <a:latin typeface="Helvetica Neue" panose="02000503000000020004" pitchFamily="2" charset="0"/>
              </a:rPr>
              <a:t>Ephesians 4:11-12</a:t>
            </a:r>
          </a:p>
          <a:p>
            <a:endParaRPr lang="en-US" dirty="0">
              <a:solidFill>
                <a:schemeClr val="bg1"/>
              </a:solidFill>
              <a:effectLst/>
              <a:latin typeface="Helvetica Neue" panose="02000503000000020004" pitchFamily="2" charset="0"/>
            </a:endParaRPr>
          </a:p>
          <a:p>
            <a:endParaRPr lang="en-US" dirty="0">
              <a:solidFill>
                <a:schemeClr val="bg1"/>
              </a:solidFill>
              <a:latin typeface="Helvetica Neue" panose="02000503000000020004" pitchFamily="2" charset="0"/>
            </a:endParaRPr>
          </a:p>
          <a:p>
            <a:endParaRPr lang="en-US" dirty="0">
              <a:solidFill>
                <a:schemeClr val="bg1"/>
              </a:solidFill>
              <a:effectLst/>
              <a:latin typeface="Helvetica Neue" panose="02000503000000020004" pitchFamily="2" charset="0"/>
            </a:endParaRPr>
          </a:p>
        </p:txBody>
      </p:sp>
    </p:spTree>
    <p:extLst>
      <p:ext uri="{BB962C8B-B14F-4D97-AF65-F5344CB8AC3E}">
        <p14:creationId xmlns:p14="http://schemas.microsoft.com/office/powerpoint/2010/main" val="59797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88DC-AFD3-E6DB-9268-015668D714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ADFDF2-7F63-804D-5500-45A473104E1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B522D90-EE28-85BA-A167-B50F505F3788}"/>
              </a:ext>
            </a:extLst>
          </p:cNvPr>
          <p:cNvPicPr>
            <a:picLocks noChangeAspect="1"/>
          </p:cNvPicPr>
          <p:nvPr/>
        </p:nvPicPr>
        <p:blipFill>
          <a:blip r:embed="rId2"/>
          <a:stretch>
            <a:fillRect/>
          </a:stretch>
        </p:blipFill>
        <p:spPr>
          <a:xfrm>
            <a:off x="-195072" y="12192"/>
            <a:ext cx="12387072" cy="6967728"/>
          </a:xfrm>
          <a:prstGeom prst="rect">
            <a:avLst/>
          </a:prstGeom>
        </p:spPr>
      </p:pic>
      <p:sp>
        <p:nvSpPr>
          <p:cNvPr id="6" name="TextBox 5">
            <a:extLst>
              <a:ext uri="{FF2B5EF4-FFF2-40B4-BE49-F238E27FC236}">
                <a16:creationId xmlns:a16="http://schemas.microsoft.com/office/drawing/2014/main" id="{BE1354BA-31CA-D822-0AFD-8EF8F918C79F}"/>
              </a:ext>
            </a:extLst>
          </p:cNvPr>
          <p:cNvSpPr txBox="1"/>
          <p:nvPr/>
        </p:nvSpPr>
        <p:spPr>
          <a:xfrm>
            <a:off x="512064" y="1367522"/>
            <a:ext cx="8692896" cy="1077218"/>
          </a:xfrm>
          <a:prstGeom prst="rect">
            <a:avLst/>
          </a:prstGeom>
          <a:noFill/>
        </p:spPr>
        <p:txBody>
          <a:bodyPr wrap="square">
            <a:spAutoFit/>
          </a:bodyPr>
          <a:lstStyle/>
          <a:p>
            <a:pPr marL="0" marR="0" algn="ctr">
              <a:spcBef>
                <a:spcPts val="0"/>
              </a:spcBef>
              <a:spcAft>
                <a:spcPts val="0"/>
              </a:spcAft>
            </a:pPr>
            <a:r>
              <a:rPr lang="es-E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nuestra Asamblea Apostólica tenemos el departamento de Evangelismo nacional.</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86DEF51-E6E6-9767-C042-9EAB7306EB02}"/>
              </a:ext>
            </a:extLst>
          </p:cNvPr>
          <p:cNvSpPr txBox="1"/>
          <p:nvPr/>
        </p:nvSpPr>
        <p:spPr>
          <a:xfrm>
            <a:off x="512064" y="2801252"/>
            <a:ext cx="11259022" cy="2062103"/>
          </a:xfrm>
          <a:prstGeom prst="rect">
            <a:avLst/>
          </a:prstGeom>
          <a:noFill/>
        </p:spPr>
        <p:txBody>
          <a:bodyPr wrap="square">
            <a:spAutoFit/>
          </a:bodyPr>
          <a:lstStyle/>
          <a:p>
            <a:pPr marL="0" marR="0" algn="ctr">
              <a:spcBef>
                <a:spcPts val="0"/>
              </a:spcBef>
              <a:spcAft>
                <a:spcPts val="0"/>
              </a:spcAft>
            </a:pPr>
            <a:r>
              <a:rPr lang="es-E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Esta divido en dos partes.        </a:t>
            </a:r>
            <a:r>
              <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Its divided in two parts</a:t>
            </a:r>
            <a:r>
              <a:rPr lang="es-E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Misionero Nacional</a:t>
            </a:r>
            <a:r>
              <a:rPr lang="es-ES" sz="32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Nacional </a:t>
            </a:r>
            <a:r>
              <a:rPr lang="en-US" sz="32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Missionary </a:t>
            </a:r>
            <a:r>
              <a:rPr lang="es-ES" sz="32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Evangelistas Itinerarios.      </a:t>
            </a:r>
            <a:r>
              <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Itinerary Evangelist.</a:t>
            </a:r>
          </a:p>
        </p:txBody>
      </p:sp>
      <p:sp>
        <p:nvSpPr>
          <p:cNvPr id="10" name="TextBox 9">
            <a:extLst>
              <a:ext uri="{FF2B5EF4-FFF2-40B4-BE49-F238E27FC236}">
                <a16:creationId xmlns:a16="http://schemas.microsoft.com/office/drawing/2014/main" id="{55B0A85C-C45C-3B20-D740-5CC6BA5230E7}"/>
              </a:ext>
            </a:extLst>
          </p:cNvPr>
          <p:cNvSpPr txBox="1"/>
          <p:nvPr/>
        </p:nvSpPr>
        <p:spPr>
          <a:xfrm>
            <a:off x="217715" y="5460650"/>
            <a:ext cx="11136085" cy="830997"/>
          </a:xfrm>
          <a:prstGeom prst="rect">
            <a:avLst/>
          </a:prstGeom>
          <a:noFill/>
        </p:spPr>
        <p:txBody>
          <a:bodyPr wrap="square">
            <a:spAutoFit/>
          </a:bodyPr>
          <a:lstStyle/>
          <a:p>
            <a:pPr marL="0" marR="0" algn="ctr">
              <a:spcBef>
                <a:spcPts val="0"/>
              </a:spcBef>
              <a:spcAft>
                <a:spcPts val="0"/>
              </a:spcAft>
            </a:pPr>
            <a:r>
              <a:rPr lang="es-E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Necesitamos tener claro cuáles son estos ministerios</a:t>
            </a:r>
            <a:r>
              <a:rPr lang="es-ES" sz="2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p</a:t>
            </a:r>
            <a:r>
              <a:rPr lang="es-E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ues sus funciones son diferentes. </a:t>
            </a:r>
          </a:p>
          <a:p>
            <a:pPr algn="ctr"/>
            <a:r>
              <a:rPr lang="en-US" sz="2400" dirty="0">
                <a:solidFill>
                  <a:schemeClr val="bg1"/>
                </a:solidFill>
                <a:effectLst/>
              </a:rPr>
              <a:t>We need to understand about thes</a:t>
            </a:r>
            <a:r>
              <a:rPr lang="en-US" sz="2400" dirty="0">
                <a:solidFill>
                  <a:schemeClr val="bg1"/>
                </a:solidFill>
              </a:rPr>
              <a:t>e </a:t>
            </a:r>
            <a:r>
              <a:rPr lang="en-US" sz="2400" dirty="0">
                <a:solidFill>
                  <a:schemeClr val="bg1"/>
                </a:solidFill>
                <a:effectLst/>
              </a:rPr>
              <a:t> ministries, because their functions are different.</a:t>
            </a:r>
          </a:p>
        </p:txBody>
      </p:sp>
    </p:spTree>
    <p:extLst>
      <p:ext uri="{BB962C8B-B14F-4D97-AF65-F5344CB8AC3E}">
        <p14:creationId xmlns:p14="http://schemas.microsoft.com/office/powerpoint/2010/main" val="377488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FE7B-85BB-36D9-B2A2-787A742EEE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0FA7C7-EDD3-88DB-D5B6-B780E0E30AB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743C3FE-4126-6F21-3E00-A4C6565702CD}"/>
              </a:ext>
            </a:extLst>
          </p:cNvPr>
          <p:cNvPicPr>
            <a:picLocks noChangeAspect="1"/>
          </p:cNvPicPr>
          <p:nvPr/>
        </p:nvPicPr>
        <p:blipFill>
          <a:blip r:embed="rId2"/>
          <a:stretch>
            <a:fillRect/>
          </a:stretch>
        </p:blipFill>
        <p:spPr>
          <a:xfrm>
            <a:off x="0" y="11557"/>
            <a:ext cx="12387072" cy="6967728"/>
          </a:xfrm>
          <a:prstGeom prst="rect">
            <a:avLst/>
          </a:prstGeom>
        </p:spPr>
      </p:pic>
      <p:sp>
        <p:nvSpPr>
          <p:cNvPr id="6" name="TextBox 5">
            <a:extLst>
              <a:ext uri="{FF2B5EF4-FFF2-40B4-BE49-F238E27FC236}">
                <a16:creationId xmlns:a16="http://schemas.microsoft.com/office/drawing/2014/main" id="{5A708007-14B1-A01B-D21C-69F6CF129D39}"/>
              </a:ext>
            </a:extLst>
          </p:cNvPr>
          <p:cNvSpPr txBox="1"/>
          <p:nvPr/>
        </p:nvSpPr>
        <p:spPr>
          <a:xfrm>
            <a:off x="478300" y="1392809"/>
            <a:ext cx="10114671" cy="2246769"/>
          </a:xfrm>
          <a:prstGeom prst="rect">
            <a:avLst/>
          </a:prstGeom>
          <a:noFill/>
        </p:spPr>
        <p:txBody>
          <a:bodyPr wrap="square">
            <a:spAutoFit/>
          </a:bodyPr>
          <a:lstStyle/>
          <a:p>
            <a:pPr marL="0" marR="0">
              <a:spcBef>
                <a:spcPts val="0"/>
              </a:spcBef>
              <a:spcAft>
                <a:spcPts val="0"/>
              </a:spcAft>
            </a:pPr>
            <a:r>
              <a:rPr lang="es-E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Misionero Nacional </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Wingdings" pitchFamily="2" charset="2"/>
              <a:buChar char="Ø"/>
            </a:pPr>
            <a:r>
              <a:rPr lang="es-E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Tiene un llamado y compasión especial por las almas. </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Wingdings" pitchFamily="2" charset="2"/>
              <a:buChar char="Ø"/>
            </a:pPr>
            <a:r>
              <a:rPr lang="es-E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 visión es establecer nuevas obras. (Iglesia)</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Wingdings" pitchFamily="2" charset="2"/>
              <a:buChar char="Ø"/>
            </a:pPr>
            <a:r>
              <a:rPr lang="es-E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 queda en un lugar hasta que la obra ha terminado</a:t>
            </a:r>
            <a:r>
              <a:rPr lang="es-E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8212688-9B21-0235-CA17-99313F72AFBB}"/>
              </a:ext>
            </a:extLst>
          </p:cNvPr>
          <p:cNvSpPr txBox="1"/>
          <p:nvPr/>
        </p:nvSpPr>
        <p:spPr>
          <a:xfrm>
            <a:off x="478299" y="4001294"/>
            <a:ext cx="11254155" cy="2246769"/>
          </a:xfrm>
          <a:prstGeom prst="rect">
            <a:avLst/>
          </a:prstGeom>
          <a:noFill/>
        </p:spPr>
        <p:txBody>
          <a:bodyPr wrap="square">
            <a:spAutoFit/>
          </a:bodyPr>
          <a:lstStyle/>
          <a:p>
            <a:pPr algn="l"/>
            <a:r>
              <a:rPr lang="en-US" sz="2800" b="1" i="0" u="none" strike="noStrike" dirty="0">
                <a:solidFill>
                  <a:schemeClr val="bg1"/>
                </a:solidFill>
                <a:effectLst/>
              </a:rPr>
              <a:t>National Missionary</a:t>
            </a:r>
          </a:p>
          <a:p>
            <a:pPr algn="l"/>
            <a:endParaRPr lang="en-US" sz="2800" b="0" i="0" u="none" strike="noStrike" dirty="0">
              <a:solidFill>
                <a:schemeClr val="bg1"/>
              </a:solidFill>
              <a:effectLst/>
            </a:endParaRPr>
          </a:p>
          <a:p>
            <a:pPr marL="457200" indent="-457200" algn="l">
              <a:buFont typeface="Wingdings" pitchFamily="2" charset="2"/>
              <a:buChar char="Ø"/>
            </a:pPr>
            <a:r>
              <a:rPr lang="en-US" sz="2800" b="0" i="0" u="none" strike="noStrike" dirty="0">
                <a:solidFill>
                  <a:schemeClr val="bg1"/>
                </a:solidFill>
                <a:effectLst/>
              </a:rPr>
              <a:t>Has a calling and a special compassion for souls.</a:t>
            </a:r>
          </a:p>
          <a:p>
            <a:pPr marL="457200" indent="-457200" algn="l">
              <a:buFont typeface="Wingdings" pitchFamily="2" charset="2"/>
              <a:buChar char="Ø"/>
            </a:pPr>
            <a:r>
              <a:rPr lang="en-US" sz="2800" b="0" i="0" u="none" strike="noStrike" dirty="0">
                <a:solidFill>
                  <a:schemeClr val="bg1"/>
                </a:solidFill>
                <a:effectLst/>
              </a:rPr>
              <a:t>His vision is to establish new works (church).</a:t>
            </a:r>
          </a:p>
          <a:p>
            <a:pPr marL="457200" indent="-457200" algn="l">
              <a:buFont typeface="Wingdings" pitchFamily="2" charset="2"/>
              <a:buChar char="Ø"/>
            </a:pPr>
            <a:r>
              <a:rPr lang="en-US" sz="2800" b="0" i="0" u="none" strike="noStrike" dirty="0">
                <a:solidFill>
                  <a:schemeClr val="bg1"/>
                </a:solidFill>
                <a:effectLst/>
              </a:rPr>
              <a:t>He stays in one place until the work has been completed</a:t>
            </a:r>
            <a:r>
              <a:rPr lang="en-US" sz="2800" b="0" i="0" u="none" strike="noStrike" dirty="0">
                <a:solidFill>
                  <a:srgbClr val="000000"/>
                </a:solidFill>
                <a:effectLst/>
              </a:rPr>
              <a:t>.</a:t>
            </a:r>
          </a:p>
        </p:txBody>
      </p:sp>
    </p:spTree>
    <p:extLst>
      <p:ext uri="{BB962C8B-B14F-4D97-AF65-F5344CB8AC3E}">
        <p14:creationId xmlns:p14="http://schemas.microsoft.com/office/powerpoint/2010/main" val="374176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blinds(horizontal)">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FE7B-85BB-36D9-B2A2-787A742EEE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0FA7C7-EDD3-88DB-D5B6-B780E0E30AB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743C3FE-4126-6F21-3E00-A4C6565702CD}"/>
              </a:ext>
            </a:extLst>
          </p:cNvPr>
          <p:cNvPicPr>
            <a:picLocks noChangeAspect="1"/>
          </p:cNvPicPr>
          <p:nvPr/>
        </p:nvPicPr>
        <p:blipFill>
          <a:blip r:embed="rId2"/>
          <a:stretch>
            <a:fillRect/>
          </a:stretch>
        </p:blipFill>
        <p:spPr>
          <a:xfrm>
            <a:off x="0" y="-54864"/>
            <a:ext cx="12387072" cy="6967728"/>
          </a:xfrm>
          <a:prstGeom prst="rect">
            <a:avLst/>
          </a:prstGeom>
        </p:spPr>
      </p:pic>
      <p:sp>
        <p:nvSpPr>
          <p:cNvPr id="6" name="TextBox 5">
            <a:extLst>
              <a:ext uri="{FF2B5EF4-FFF2-40B4-BE49-F238E27FC236}">
                <a16:creationId xmlns:a16="http://schemas.microsoft.com/office/drawing/2014/main" id="{5CAA8E4A-9DF5-FB04-B053-978FA5CD5597}"/>
              </a:ext>
            </a:extLst>
          </p:cNvPr>
          <p:cNvSpPr txBox="1"/>
          <p:nvPr/>
        </p:nvSpPr>
        <p:spPr>
          <a:xfrm>
            <a:off x="838200" y="1340431"/>
            <a:ext cx="8961120" cy="2246769"/>
          </a:xfrm>
          <a:prstGeom prst="rect">
            <a:avLst/>
          </a:prstGeom>
          <a:noFill/>
        </p:spPr>
        <p:txBody>
          <a:bodyPr wrap="square">
            <a:spAutoFit/>
          </a:bodyPr>
          <a:lstStyle/>
          <a:p>
            <a:pPr marL="0" marR="0">
              <a:spcBef>
                <a:spcPts val="0"/>
              </a:spcBef>
              <a:spcAft>
                <a:spcPts val="0"/>
              </a:spcAft>
            </a:pPr>
            <a:r>
              <a:rPr lang="es-E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 Evangelista </a:t>
            </a:r>
            <a:r>
              <a:rPr lang="es-ES" sz="28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I</a:t>
            </a:r>
            <a:r>
              <a:rPr lang="es-E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tinerario:</a:t>
            </a:r>
            <a:endPar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Wingdings" pitchFamily="2" charset="2"/>
              <a:buChar char="Ø"/>
            </a:pPr>
            <a:r>
              <a:rPr lang="es-E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Tiene un llamado especial por las almas. </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Wingdings" pitchFamily="2" charset="2"/>
              <a:buChar char="Ø"/>
            </a:pPr>
            <a:r>
              <a:rPr lang="es-E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Predica el evangelio y las señales le siguen. </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Wingdings" pitchFamily="2" charset="2"/>
              <a:buChar char="Ø"/>
            </a:pPr>
            <a:r>
              <a:rPr lang="es-E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También son usados para la edificación de la iglesia. </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4C94FCB-DBE4-7C11-1BF2-31EF56708186}"/>
              </a:ext>
            </a:extLst>
          </p:cNvPr>
          <p:cNvSpPr txBox="1"/>
          <p:nvPr/>
        </p:nvSpPr>
        <p:spPr>
          <a:xfrm>
            <a:off x="996696" y="4065131"/>
            <a:ext cx="8802624" cy="2246769"/>
          </a:xfrm>
          <a:prstGeom prst="rect">
            <a:avLst/>
          </a:prstGeom>
          <a:noFill/>
        </p:spPr>
        <p:txBody>
          <a:bodyPr wrap="square">
            <a:spAutoFit/>
          </a:bodyPr>
          <a:lstStyle/>
          <a:p>
            <a:pPr algn="l"/>
            <a:r>
              <a:rPr lang="en-US" sz="2800" b="1" i="0" u="none" strike="noStrike" dirty="0">
                <a:solidFill>
                  <a:schemeClr val="bg1"/>
                </a:solidFill>
                <a:effectLst/>
              </a:rPr>
              <a:t>Itinerant Evangelist:</a:t>
            </a:r>
          </a:p>
          <a:p>
            <a:pPr algn="l"/>
            <a:endParaRPr lang="en-US" sz="2800" b="0" i="0" u="none" strike="noStrike" dirty="0">
              <a:solidFill>
                <a:schemeClr val="bg1"/>
              </a:solidFill>
              <a:effectLst/>
            </a:endParaRPr>
          </a:p>
          <a:p>
            <a:pPr marL="457200" indent="-457200" algn="l">
              <a:buFont typeface="Wingdings" pitchFamily="2" charset="2"/>
              <a:buChar char="Ø"/>
            </a:pPr>
            <a:r>
              <a:rPr lang="en-US" sz="2800" b="0" i="0" u="none" strike="noStrike" dirty="0">
                <a:solidFill>
                  <a:schemeClr val="bg1"/>
                </a:solidFill>
                <a:effectLst/>
              </a:rPr>
              <a:t>Has a special calling  and compassion for souls.</a:t>
            </a:r>
          </a:p>
          <a:p>
            <a:pPr marL="457200" indent="-457200" algn="l">
              <a:buFont typeface="Wingdings" pitchFamily="2" charset="2"/>
              <a:buChar char="Ø"/>
            </a:pPr>
            <a:r>
              <a:rPr lang="en-US" sz="2800" b="0" i="0" u="none" strike="noStrike" dirty="0">
                <a:solidFill>
                  <a:schemeClr val="bg1"/>
                </a:solidFill>
                <a:effectLst/>
              </a:rPr>
              <a:t>Preaches the gospel, and signs follow them.</a:t>
            </a:r>
          </a:p>
          <a:p>
            <a:pPr marL="457200" indent="-457200" algn="l">
              <a:buFont typeface="Wingdings" pitchFamily="2" charset="2"/>
              <a:buChar char="Ø"/>
            </a:pPr>
            <a:r>
              <a:rPr lang="en-US" sz="2800" b="0" i="0" u="none" strike="noStrike" dirty="0">
                <a:solidFill>
                  <a:schemeClr val="bg1"/>
                </a:solidFill>
                <a:effectLst/>
              </a:rPr>
              <a:t>They are also used for the edification of the church.</a:t>
            </a:r>
          </a:p>
        </p:txBody>
      </p:sp>
    </p:spTree>
    <p:extLst>
      <p:ext uri="{BB962C8B-B14F-4D97-AF65-F5344CB8AC3E}">
        <p14:creationId xmlns:p14="http://schemas.microsoft.com/office/powerpoint/2010/main" val="242818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checkerboard(across)">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checkerboard(across)">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checkerboard(across)">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FE7B-85BB-36D9-B2A2-787A742EEE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0FA7C7-EDD3-88DB-D5B6-B780E0E30AB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743C3FE-4126-6F21-3E00-A4C6565702CD}"/>
              </a:ext>
            </a:extLst>
          </p:cNvPr>
          <p:cNvPicPr>
            <a:picLocks noChangeAspect="1"/>
          </p:cNvPicPr>
          <p:nvPr/>
        </p:nvPicPr>
        <p:blipFill>
          <a:blip r:embed="rId2"/>
          <a:stretch>
            <a:fillRect/>
          </a:stretch>
        </p:blipFill>
        <p:spPr>
          <a:xfrm>
            <a:off x="0" y="0"/>
            <a:ext cx="12387072" cy="6967728"/>
          </a:xfrm>
          <a:prstGeom prst="rect">
            <a:avLst/>
          </a:prstGeom>
        </p:spPr>
      </p:pic>
      <p:sp>
        <p:nvSpPr>
          <p:cNvPr id="6" name="TextBox 5">
            <a:extLst>
              <a:ext uri="{FF2B5EF4-FFF2-40B4-BE49-F238E27FC236}">
                <a16:creationId xmlns:a16="http://schemas.microsoft.com/office/drawing/2014/main" id="{5D51B31B-234D-8CD1-1EDE-A384ABB3C7F2}"/>
              </a:ext>
            </a:extLst>
          </p:cNvPr>
          <p:cNvSpPr txBox="1"/>
          <p:nvPr/>
        </p:nvSpPr>
        <p:spPr>
          <a:xfrm>
            <a:off x="524256" y="1158240"/>
            <a:ext cx="8717280" cy="2677656"/>
          </a:xfrm>
          <a:prstGeom prst="rect">
            <a:avLst/>
          </a:prstGeom>
          <a:noFill/>
        </p:spPr>
        <p:txBody>
          <a:bodyPr wrap="square">
            <a:spAutoFit/>
          </a:bodyPr>
          <a:lstStyle/>
          <a:p>
            <a:pPr marL="0" marR="0">
              <a:spcBef>
                <a:spcPts val="0"/>
              </a:spcBef>
              <a:spcAft>
                <a:spcPts val="0"/>
              </a:spcAft>
            </a:pPr>
            <a:r>
              <a:rPr lang="es-E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 propósito del Ministerio:</a:t>
            </a:r>
          </a:p>
          <a:p>
            <a:pPr marL="0" marR="0">
              <a:spcBef>
                <a:spcPts val="0"/>
              </a:spcBef>
              <a:spcAft>
                <a:spcPts val="0"/>
              </a:spcAft>
            </a:pP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Wingdings" pitchFamily="2" charset="2"/>
              <a:buChar char="v"/>
            </a:pPr>
            <a:r>
              <a:rPr lang="es-E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No es solo llevar un buen mensaje </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Wingdings" pitchFamily="2" charset="2"/>
              <a:buChar char="v"/>
            </a:pPr>
            <a:r>
              <a:rPr lang="es-E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Emocionar a las personas. </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Wingdings" pitchFamily="2" charset="2"/>
              <a:buChar char="v"/>
            </a:pPr>
            <a:r>
              <a:rPr lang="es-ES" sz="2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Q</a:t>
            </a:r>
            <a:r>
              <a:rPr lang="es-E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ue almas vengan al arrepentimiento.</a:t>
            </a:r>
          </a:p>
          <a:p>
            <a:pPr marL="457200" marR="0" indent="-457200">
              <a:spcBef>
                <a:spcPts val="0"/>
              </a:spcBef>
              <a:spcAft>
                <a:spcPts val="0"/>
              </a:spcAft>
              <a:buFont typeface="Wingdings" pitchFamily="2" charset="2"/>
              <a:buChar char="v"/>
            </a:pPr>
            <a:r>
              <a:rPr lang="es-ES" sz="2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Que reciban sanidades y milagros. </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Wingdings" pitchFamily="2" charset="2"/>
              <a:buChar char="v"/>
            </a:pPr>
            <a:r>
              <a:rPr lang="es-E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Que hermanos sean edificados por la palabra. </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A996AD3-21CF-6FAC-2FDC-0773B7A296C3}"/>
              </a:ext>
            </a:extLst>
          </p:cNvPr>
          <p:cNvSpPr txBox="1"/>
          <p:nvPr/>
        </p:nvSpPr>
        <p:spPr>
          <a:xfrm>
            <a:off x="524256" y="3706279"/>
            <a:ext cx="8522208" cy="2954655"/>
          </a:xfrm>
          <a:prstGeom prst="rect">
            <a:avLst/>
          </a:prstGeom>
          <a:noFill/>
        </p:spPr>
        <p:txBody>
          <a:bodyPr wrap="square">
            <a:spAutoFit/>
          </a:bodyPr>
          <a:lstStyle/>
          <a:p>
            <a:endParaRPr lang="en-US" dirty="0"/>
          </a:p>
          <a:p>
            <a:r>
              <a:rPr lang="en-US" sz="2400" b="1" dirty="0">
                <a:solidFill>
                  <a:schemeClr val="bg1"/>
                </a:solidFill>
              </a:rPr>
              <a:t>The Purpose of the Ministry:</a:t>
            </a:r>
          </a:p>
          <a:p>
            <a:endParaRPr lang="en-US" sz="2400" dirty="0">
              <a:solidFill>
                <a:schemeClr val="bg1"/>
              </a:solidFill>
            </a:endParaRPr>
          </a:p>
          <a:p>
            <a:pPr marL="342900" indent="-342900">
              <a:buFont typeface="Wingdings" pitchFamily="2" charset="2"/>
              <a:buChar char="v"/>
            </a:pPr>
            <a:r>
              <a:rPr lang="en-US" sz="2400" dirty="0">
                <a:solidFill>
                  <a:schemeClr val="bg1"/>
                </a:solidFill>
              </a:rPr>
              <a:t>It is not only to bring a good message</a:t>
            </a:r>
          </a:p>
          <a:p>
            <a:pPr marL="342900" indent="-342900">
              <a:buFont typeface="Wingdings" pitchFamily="2" charset="2"/>
              <a:buChar char="v"/>
            </a:pPr>
            <a:r>
              <a:rPr lang="en-US" sz="2400" dirty="0">
                <a:solidFill>
                  <a:schemeClr val="bg1"/>
                </a:solidFill>
              </a:rPr>
              <a:t>To move people emotionally.</a:t>
            </a:r>
          </a:p>
          <a:p>
            <a:pPr marL="342900" indent="-342900">
              <a:buFont typeface="Wingdings" pitchFamily="2" charset="2"/>
              <a:buChar char="v"/>
            </a:pPr>
            <a:r>
              <a:rPr lang="en-US" sz="2400" dirty="0">
                <a:solidFill>
                  <a:schemeClr val="bg1"/>
                </a:solidFill>
              </a:rPr>
              <a:t>That souls may come to repentance.</a:t>
            </a:r>
          </a:p>
          <a:p>
            <a:pPr marL="342900" indent="-342900">
              <a:buFont typeface="Wingdings" pitchFamily="2" charset="2"/>
              <a:buChar char="v"/>
            </a:pPr>
            <a:r>
              <a:rPr lang="en-US" sz="2400" dirty="0">
                <a:solidFill>
                  <a:schemeClr val="bg1"/>
                </a:solidFill>
              </a:rPr>
              <a:t>That they may receive healing and miracles.</a:t>
            </a:r>
          </a:p>
          <a:p>
            <a:pPr marL="342900" indent="-342900">
              <a:buFont typeface="Wingdings" pitchFamily="2" charset="2"/>
              <a:buChar char="v"/>
            </a:pPr>
            <a:r>
              <a:rPr lang="en-US" sz="2400" dirty="0">
                <a:solidFill>
                  <a:schemeClr val="bg1"/>
                </a:solidFill>
              </a:rPr>
              <a:t>That believers may be edified by the Word.</a:t>
            </a:r>
          </a:p>
        </p:txBody>
      </p:sp>
    </p:spTree>
    <p:extLst>
      <p:ext uri="{BB962C8B-B14F-4D97-AF65-F5344CB8AC3E}">
        <p14:creationId xmlns:p14="http://schemas.microsoft.com/office/powerpoint/2010/main" val="401538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dissolv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dissolv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dissolv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dissolv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dissolve">
                                      <p:cBhvr>
                                        <p:cTn id="47" dur="500"/>
                                        <p:tgtEl>
                                          <p:spTgt spid="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8">
                                            <p:txEl>
                                              <p:pRg st="7" end="7"/>
                                            </p:txEl>
                                          </p:spTgt>
                                        </p:tgtEl>
                                        <p:attrNameLst>
                                          <p:attrName>style.visibility</p:attrName>
                                        </p:attrNameLst>
                                      </p:cBhvr>
                                      <p:to>
                                        <p:strVal val="visible"/>
                                      </p:to>
                                    </p:set>
                                    <p:animEffect transition="in" filter="dissolve">
                                      <p:cBhvr>
                                        <p:cTn id="5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FE7B-85BB-36D9-B2A2-787A742EEE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0FA7C7-EDD3-88DB-D5B6-B780E0E30AB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743C3FE-4126-6F21-3E00-A4C6565702CD}"/>
              </a:ext>
            </a:extLst>
          </p:cNvPr>
          <p:cNvPicPr>
            <a:picLocks noChangeAspect="1"/>
          </p:cNvPicPr>
          <p:nvPr/>
        </p:nvPicPr>
        <p:blipFill>
          <a:blip r:embed="rId2"/>
          <a:stretch>
            <a:fillRect/>
          </a:stretch>
        </p:blipFill>
        <p:spPr>
          <a:xfrm>
            <a:off x="0" y="0"/>
            <a:ext cx="12387072" cy="6967728"/>
          </a:xfrm>
          <a:prstGeom prst="rect">
            <a:avLst/>
          </a:prstGeom>
        </p:spPr>
      </p:pic>
      <p:sp>
        <p:nvSpPr>
          <p:cNvPr id="6" name="TextBox 5">
            <a:extLst>
              <a:ext uri="{FF2B5EF4-FFF2-40B4-BE49-F238E27FC236}">
                <a16:creationId xmlns:a16="http://schemas.microsoft.com/office/drawing/2014/main" id="{2CD171A0-6C98-F207-2A66-88C0E0F70BF6}"/>
              </a:ext>
            </a:extLst>
          </p:cNvPr>
          <p:cNvSpPr txBox="1"/>
          <p:nvPr/>
        </p:nvSpPr>
        <p:spPr>
          <a:xfrm>
            <a:off x="643128" y="1455648"/>
            <a:ext cx="9866376" cy="2554545"/>
          </a:xfrm>
          <a:prstGeom prst="rect">
            <a:avLst/>
          </a:prstGeom>
          <a:noFill/>
        </p:spPr>
        <p:txBody>
          <a:bodyPr wrap="square">
            <a:spAutoFit/>
          </a:bodyPr>
          <a:lstStyle/>
          <a:p>
            <a:pPr marL="0" marR="0">
              <a:spcBef>
                <a:spcPts val="0"/>
              </a:spcBef>
              <a:spcAft>
                <a:spcPts val="0"/>
              </a:spcAft>
            </a:pPr>
            <a:r>
              <a:rPr lang="es-E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Todo tiene que ver con el corazón. </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 llamado va a llevar al Misionero y el Evangelista a poder trabajar en la obra del Señor sin importar las circunstancias. </a:t>
            </a:r>
            <a:endPar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344A4A7-2FB7-4CBF-5A51-AB02BBC5427F}"/>
              </a:ext>
            </a:extLst>
          </p:cNvPr>
          <p:cNvSpPr txBox="1"/>
          <p:nvPr/>
        </p:nvSpPr>
        <p:spPr>
          <a:xfrm>
            <a:off x="502194" y="4305311"/>
            <a:ext cx="9866376" cy="2554545"/>
          </a:xfrm>
          <a:prstGeom prst="rect">
            <a:avLst/>
          </a:prstGeom>
          <a:noFill/>
        </p:spPr>
        <p:txBody>
          <a:bodyPr wrap="square">
            <a:spAutoFit/>
          </a:bodyPr>
          <a:lstStyle/>
          <a:p>
            <a:pPr algn="l"/>
            <a:r>
              <a:rPr lang="en-US" sz="3200" b="0" i="0" u="none" strike="noStrike" dirty="0">
                <a:solidFill>
                  <a:schemeClr val="bg1"/>
                </a:solidFill>
                <a:effectLst/>
              </a:rPr>
              <a:t>Everything has to do with the heart.</a:t>
            </a:r>
          </a:p>
          <a:p>
            <a:pPr algn="l"/>
            <a:endParaRPr lang="en-US" sz="3200" b="0" i="0" u="none" strike="noStrike" dirty="0">
              <a:solidFill>
                <a:schemeClr val="bg1"/>
              </a:solidFill>
              <a:effectLst/>
            </a:endParaRPr>
          </a:p>
          <a:p>
            <a:pPr algn="l"/>
            <a:r>
              <a:rPr lang="en-US" sz="3200" b="0" i="0" u="none" strike="noStrike" dirty="0">
                <a:solidFill>
                  <a:schemeClr val="bg1"/>
                </a:solidFill>
                <a:effectLst/>
              </a:rPr>
              <a:t>The calling will lead the Missionary and the Evangelist to be able to work in the work of the Lord regardless of the circumstances.</a:t>
            </a:r>
          </a:p>
        </p:txBody>
      </p:sp>
    </p:spTree>
    <p:extLst>
      <p:ext uri="{BB962C8B-B14F-4D97-AF65-F5344CB8AC3E}">
        <p14:creationId xmlns:p14="http://schemas.microsoft.com/office/powerpoint/2010/main" val="2306015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FE7B-85BB-36D9-B2A2-787A742EEE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0FA7C7-EDD3-88DB-D5B6-B780E0E30AB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743C3FE-4126-6F21-3E00-A4C6565702CD}"/>
              </a:ext>
            </a:extLst>
          </p:cNvPr>
          <p:cNvPicPr>
            <a:picLocks noChangeAspect="1"/>
          </p:cNvPicPr>
          <p:nvPr/>
        </p:nvPicPr>
        <p:blipFill>
          <a:blip r:embed="rId2"/>
          <a:stretch>
            <a:fillRect/>
          </a:stretch>
        </p:blipFill>
        <p:spPr>
          <a:xfrm>
            <a:off x="0" y="0"/>
            <a:ext cx="12387072" cy="6967728"/>
          </a:xfrm>
          <a:prstGeom prst="rect">
            <a:avLst/>
          </a:prstGeom>
        </p:spPr>
      </p:pic>
      <p:sp>
        <p:nvSpPr>
          <p:cNvPr id="8" name="TextBox 7">
            <a:extLst>
              <a:ext uri="{FF2B5EF4-FFF2-40B4-BE49-F238E27FC236}">
                <a16:creationId xmlns:a16="http://schemas.microsoft.com/office/drawing/2014/main" id="{84A6C0F1-D442-54F6-60F5-E4DD2156B3C8}"/>
              </a:ext>
            </a:extLst>
          </p:cNvPr>
          <p:cNvSpPr txBox="1"/>
          <p:nvPr/>
        </p:nvSpPr>
        <p:spPr>
          <a:xfrm>
            <a:off x="391886" y="1474764"/>
            <a:ext cx="8908142" cy="2246769"/>
          </a:xfrm>
          <a:prstGeom prst="rect">
            <a:avLst/>
          </a:prstGeom>
          <a:noFill/>
        </p:spPr>
        <p:txBody>
          <a:bodyPr wrap="square">
            <a:spAutoFit/>
          </a:bodyPr>
          <a:lstStyle/>
          <a:p>
            <a:pPr marL="0" marR="0">
              <a:spcBef>
                <a:spcPts val="0"/>
              </a:spcBef>
              <a:spcAft>
                <a:spcPts val="0"/>
              </a:spcAft>
            </a:pPr>
            <a:r>
              <a:rPr lang="es-ES" sz="28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El evangelista d</a:t>
            </a:r>
            <a:r>
              <a:rPr lang="es-E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ebe de tener Cuidado Con:</a:t>
            </a:r>
            <a:endPar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s-E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 Orgullo, que no se le suba a la cabeza. </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s-E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Las finanzas, que no este interesados en las finanzas</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s-E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Las Mujeres. Las mujeres siempre admiran al evangelista. </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749C4CA-B6EE-B6AE-1C8F-22DD5E51C88E}"/>
              </a:ext>
            </a:extLst>
          </p:cNvPr>
          <p:cNvSpPr txBox="1"/>
          <p:nvPr/>
        </p:nvSpPr>
        <p:spPr>
          <a:xfrm>
            <a:off x="391886" y="4031603"/>
            <a:ext cx="8443684" cy="2246769"/>
          </a:xfrm>
          <a:prstGeom prst="rect">
            <a:avLst/>
          </a:prstGeom>
          <a:noFill/>
        </p:spPr>
        <p:txBody>
          <a:bodyPr wrap="square">
            <a:spAutoFit/>
          </a:bodyPr>
          <a:lstStyle/>
          <a:p>
            <a:pPr algn="l"/>
            <a:r>
              <a:rPr lang="en-US" sz="2800" b="1" dirty="0">
                <a:solidFill>
                  <a:schemeClr val="bg1"/>
                </a:solidFill>
              </a:rPr>
              <a:t>The evangelist </a:t>
            </a:r>
            <a:r>
              <a:rPr lang="en-US" sz="2800" b="1" i="0" u="none" strike="noStrike" dirty="0">
                <a:solidFill>
                  <a:schemeClr val="bg1"/>
                </a:solidFill>
                <a:effectLst/>
              </a:rPr>
              <a:t>must be careful with:</a:t>
            </a:r>
          </a:p>
          <a:p>
            <a:pPr algn="l"/>
            <a:endParaRPr lang="en-US" sz="2800" b="0" i="0" u="none" strike="noStrike" dirty="0">
              <a:solidFill>
                <a:schemeClr val="bg1"/>
              </a:solidFill>
              <a:effectLst/>
            </a:endParaRPr>
          </a:p>
          <a:p>
            <a:pPr algn="l">
              <a:buFont typeface="Arial" panose="020B0604020202020204" pitchFamily="34" charset="0"/>
              <a:buChar char="•"/>
            </a:pPr>
            <a:r>
              <a:rPr lang="en-US" sz="2800" b="0" i="0" u="none" strike="noStrike" dirty="0">
                <a:solidFill>
                  <a:schemeClr val="bg1"/>
                </a:solidFill>
                <a:effectLst/>
              </a:rPr>
              <a:t>Pride, that it does not go to his head.</a:t>
            </a:r>
          </a:p>
          <a:p>
            <a:pPr algn="l">
              <a:buFont typeface="Arial" panose="020B0604020202020204" pitchFamily="34" charset="0"/>
              <a:buChar char="•"/>
            </a:pPr>
            <a:r>
              <a:rPr lang="en-US" sz="2800" b="0" i="0" u="none" strike="noStrike" dirty="0">
                <a:solidFill>
                  <a:schemeClr val="bg1"/>
                </a:solidFill>
                <a:effectLst/>
              </a:rPr>
              <a:t>Finances, that he is not focused on money.</a:t>
            </a:r>
          </a:p>
          <a:p>
            <a:pPr algn="l">
              <a:buFont typeface="Arial" panose="020B0604020202020204" pitchFamily="34" charset="0"/>
              <a:buChar char="•"/>
            </a:pPr>
            <a:r>
              <a:rPr lang="en-US" sz="2800" b="0" i="0" u="none" strike="noStrike" dirty="0">
                <a:solidFill>
                  <a:schemeClr val="bg1"/>
                </a:solidFill>
                <a:effectLst/>
              </a:rPr>
              <a:t>Women. Women often admire the evangelist.</a:t>
            </a:r>
          </a:p>
        </p:txBody>
      </p:sp>
    </p:spTree>
    <p:extLst>
      <p:ext uri="{BB962C8B-B14F-4D97-AF65-F5344CB8AC3E}">
        <p14:creationId xmlns:p14="http://schemas.microsoft.com/office/powerpoint/2010/main" val="262947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2600</TotalTime>
  <Words>672</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Courier New</vt:lpstr>
      <vt:lpstr>Helvetica Neue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Almaraz</dc:creator>
  <cp:lastModifiedBy>Christian Gonzalez</cp:lastModifiedBy>
  <cp:revision>2</cp:revision>
  <dcterms:created xsi:type="dcterms:W3CDTF">2026-04-14T00:34:12Z</dcterms:created>
  <dcterms:modified xsi:type="dcterms:W3CDTF">2026-04-22T19:12:51Z</dcterms:modified>
</cp:coreProperties>
</file>