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FD06-D018-2759-1273-B27EAF2FF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F3580-81EF-42C0-0B45-E52EEBA01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26DBF-E220-88F4-6A89-7DDC0444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0F4A0-6FF4-8567-DBB3-F7E9DB63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78964-1E58-425D-0328-E7D5DA90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EB2F-DD4B-83E1-520B-EF835482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9DD6F-7930-5B07-FC27-E65BA3073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C1690-49B4-783F-AA6E-C68866692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251F-2B4D-A497-C891-5FEF2413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EC56C-9CAD-8228-06E7-59A364C6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4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9C5E1-DE99-D033-94D9-B656E5EAC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9C1F2-DFC8-6CFF-D346-B6CF23FA5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A60D9-5048-2F87-55E2-C66ED62F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A1C98-B86F-E5F7-C9A6-9D04F630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3BDDC-7D99-49AD-F460-1ECC6BD2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B2E3-35D9-B3EC-404A-3AFAFE11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A73F4-92C4-90C2-4121-545840AC7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D91EA-B63B-7CD7-EE2F-8E6E92FC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55A7B-B544-DA15-E0C5-2D4C989B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3109A-ECA3-2439-0E43-DB7312D9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E0BA-2095-53AF-F33E-5B66D78D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7B6D3-3007-FEF2-16CE-D32CE04A3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7ED4F-6AD2-0EBE-7448-9D41CEE7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FE0D5-07CD-F634-EA27-F59F25E0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70A01-88AF-96FA-572D-8D4F551A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4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3A12-A4C2-BD40-1E7C-34C9A266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9951-1843-26D2-C2CD-C3C3D93BC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62E7B-61BE-D6B8-45F6-DF8665421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9229C-D4F9-CA54-9750-BF481BFF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7D821-2896-B6D4-39D1-28C3700D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1CB68-0284-4B3E-ED52-3A977483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0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F996-5C0A-9C1A-601E-FD67F5BF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ABAF5-6BD0-663F-E635-B0B100585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F19C9-3A7A-821F-0391-85857656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331CC-80DE-890C-4038-E810A53EC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1B03A-9805-17E1-EE3B-0AEC3E273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AA752-A8FD-BFE3-CC94-496813A5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64B30-38B8-6E21-ACCA-FC4EACDD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BAEAA-CFA7-0AD9-D39D-FBD3D2CE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138C-AD91-03BB-E464-D7EEB130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5D21-6199-E02B-A0F9-D850B43D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61728-4EC6-F337-0E25-3306CA20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240A8-F4C0-05C4-6354-AD71606D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0651B-07E5-8036-BA3A-61C9496F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C73F7-E420-496A-DDFD-48E56124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59263-70A5-6ED7-4CE2-358CC394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E7F5-C869-7F45-9792-2C4924AC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6834-1779-E5E8-405D-7967F99DC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F6149-208C-39C3-0989-16C72F44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6920C-F0CD-FA95-FF07-852EC541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913B3-CB17-91A5-A8A0-93B72BB7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28456-FF9A-AB45-E0B1-E69D9559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5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71E8-F368-D592-FCAB-363154A9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8E7B6-C804-4D2A-3F5E-1D9D7C68F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1B50A-C7FD-5886-4746-E282DDF65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E404D-F446-F504-B7BD-8041BC6C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9B9A1-EB1B-FE97-4D14-54CB0FDF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59FBE-72E6-E6F8-B98F-0EE2C73A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9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27820-322F-3B1D-CB91-E19F3E64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4376F-DC37-7009-109A-FC0B5076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6521-9811-4C6D-58FA-BFC33CB9F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DDF4DA-8CD8-4353-B225-6F520C7E23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8616B-0E27-7201-44E2-C866E35EE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30DFA-351A-99EF-6C7A-73A88B7D3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4CC975-59C0-4A5D-8765-C150932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9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5FD5E-DCB1-59D1-5072-2B5018FB3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DE446F-1D87-2B49-58E6-1E0655FE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ED475-9D68-A72E-0A00-D8F067C16F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320" y="1072065"/>
            <a:ext cx="740314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7DF91E-5A4D-E853-3543-436E7144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471" y="1962149"/>
            <a:ext cx="7187930" cy="27336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HOW TO MINISTER AT THE ALTAR</a:t>
            </a: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r>
              <a:rPr lang="es-ES" sz="3600" b="1" dirty="0">
                <a:solidFill>
                  <a:schemeClr val="bg1"/>
                </a:solidFill>
              </a:rPr>
              <a:t>CÓMO MINISTRAR EN EL ALTAR</a:t>
            </a:r>
            <a:br>
              <a:rPr lang="es-ES" sz="3600" b="1" dirty="0">
                <a:solidFill>
                  <a:schemeClr val="bg1"/>
                </a:solidFill>
              </a:rPr>
            </a:br>
            <a:r>
              <a:rPr lang="es-ES" sz="3600" b="1" dirty="0">
                <a:solidFill>
                  <a:srgbClr val="56CBE9"/>
                </a:solidFill>
              </a:rPr>
              <a:t>NATIONAL EVANGELIST</a:t>
            </a:r>
            <a:br>
              <a:rPr lang="es-ES" sz="3600" b="1" dirty="0">
                <a:solidFill>
                  <a:srgbClr val="56CBE9"/>
                </a:solidFill>
              </a:rPr>
            </a:br>
            <a:r>
              <a:rPr lang="es-ES" sz="3600" b="1" dirty="0">
                <a:solidFill>
                  <a:srgbClr val="56CBE9"/>
                </a:solidFill>
              </a:rPr>
              <a:t>MANUEL CASTAÑEDA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6397E-AD32-7D02-2A2F-A792FF1EE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CA201D-2077-88A2-524E-F9044989B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D96752B6-058C-F841-E3E1-3C6EF47999C0}"/>
              </a:ext>
            </a:extLst>
          </p:cNvPr>
          <p:cNvSpPr txBox="1">
            <a:spLocks/>
          </p:cNvSpPr>
          <p:nvPr/>
        </p:nvSpPr>
        <p:spPr>
          <a:xfrm>
            <a:off x="542925" y="2462213"/>
            <a:ext cx="10763250" cy="1371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2000" i="1" dirty="0">
                <a:solidFill>
                  <a:schemeClr val="bg1"/>
                </a:solidFill>
              </a:rPr>
              <a:t>Efesios 4:11-12</a:t>
            </a:r>
          </a:p>
          <a:p>
            <a:pPr algn="ctr">
              <a:lnSpc>
                <a:spcPct val="100000"/>
              </a:lnSpc>
            </a:pPr>
            <a:r>
              <a:rPr lang="es-ES" sz="2000" i="1" dirty="0">
                <a:solidFill>
                  <a:schemeClr val="bg1"/>
                </a:solidFill>
              </a:rPr>
              <a:t>11 Y él mismo constituyó a unos, apóstoles; a otros, profetas; a otros, evangelistas; a otros, pastores y maestros, 12 a fin de perfeccionar a los santos para la obra del ministerio, para la edificación del cuerpo de Cristo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8D66F30-4D96-7E71-F84E-A081D88517C6}"/>
              </a:ext>
            </a:extLst>
          </p:cNvPr>
          <p:cNvSpPr txBox="1">
            <a:spLocks/>
          </p:cNvSpPr>
          <p:nvPr/>
        </p:nvSpPr>
        <p:spPr>
          <a:xfrm>
            <a:off x="542925" y="838199"/>
            <a:ext cx="10763250" cy="13716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3600" b="1" dirty="0">
                <a:solidFill>
                  <a:srgbClr val="56CBE9"/>
                </a:solidFill>
              </a:rPr>
              <a:t>EL MINISTERIO DEL EVANGELISTA</a:t>
            </a:r>
          </a:p>
          <a:p>
            <a:pPr>
              <a:lnSpc>
                <a:spcPct val="150000"/>
              </a:lnSpc>
            </a:pPr>
            <a:r>
              <a:rPr lang="es-ES" sz="3600" b="1" dirty="0">
                <a:solidFill>
                  <a:srgbClr val="56CBE9"/>
                </a:solidFill>
              </a:rPr>
              <a:t>THE MINISTRY OF THE EVANGELIST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6C1698A-41BF-27B3-FF01-5FE0E919E978}"/>
              </a:ext>
            </a:extLst>
          </p:cNvPr>
          <p:cNvSpPr txBox="1">
            <a:spLocks/>
          </p:cNvSpPr>
          <p:nvPr/>
        </p:nvSpPr>
        <p:spPr>
          <a:xfrm>
            <a:off x="542925" y="4452938"/>
            <a:ext cx="10763250" cy="1371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i="1" dirty="0">
                <a:solidFill>
                  <a:schemeClr val="bg1"/>
                </a:solidFill>
              </a:rPr>
              <a:t>Ephesians 4:11-12</a:t>
            </a:r>
          </a:p>
          <a:p>
            <a:pPr algn="ctr">
              <a:lnSpc>
                <a:spcPct val="100000"/>
              </a:lnSpc>
            </a:pPr>
            <a:r>
              <a:rPr lang="en-US" sz="2000" i="1" dirty="0">
                <a:solidFill>
                  <a:schemeClr val="bg1"/>
                </a:solidFill>
              </a:rPr>
              <a:t>11 And he gave some, apostles; and some, prophets; and some, evangelists; and some, pastors and teachers;</a:t>
            </a:r>
          </a:p>
          <a:p>
            <a:pPr algn="ctr">
              <a:lnSpc>
                <a:spcPct val="100000"/>
              </a:lnSpc>
            </a:pPr>
            <a:r>
              <a:rPr lang="en-US" sz="2000" i="1" dirty="0">
                <a:solidFill>
                  <a:schemeClr val="bg1"/>
                </a:solidFill>
              </a:rPr>
              <a:t>12 For the perfecting of the saints, for the work of the ministry, for the edifying of the body of Christ</a:t>
            </a:r>
            <a:endParaRPr lang="es-ES" sz="2000" i="1" dirty="0">
              <a:solidFill>
                <a:srgbClr val="56CBE9"/>
              </a:solidFill>
            </a:endParaRPr>
          </a:p>
          <a:p>
            <a:pPr algn="ctr">
              <a:lnSpc>
                <a:spcPct val="100000"/>
              </a:lnSpc>
            </a:pPr>
            <a:endParaRPr lang="es-ES" sz="2000" i="1" dirty="0">
              <a:solidFill>
                <a:srgbClr val="56CB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6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D824B-1138-481B-E3D3-EA160622F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3B8292-8136-2220-2AC4-C3BCA2EB4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01E10EF-DC28-6391-E6CE-618B3D37F989}"/>
              </a:ext>
            </a:extLst>
          </p:cNvPr>
          <p:cNvSpPr txBox="1">
            <a:spLocks/>
          </p:cNvSpPr>
          <p:nvPr/>
        </p:nvSpPr>
        <p:spPr>
          <a:xfrm>
            <a:off x="542925" y="838199"/>
            <a:ext cx="10763250" cy="13716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3600" b="1" dirty="0">
                <a:solidFill>
                  <a:srgbClr val="56CBE9"/>
                </a:solidFill>
              </a:rPr>
              <a:t>ALCANZAR LAS ALMAS Y EDIFICAR LA IGLESIA</a:t>
            </a:r>
          </a:p>
          <a:p>
            <a:pPr>
              <a:lnSpc>
                <a:spcPct val="150000"/>
              </a:lnSpc>
            </a:pPr>
            <a:r>
              <a:rPr lang="es-ES" sz="3600" b="1" dirty="0">
                <a:solidFill>
                  <a:srgbClr val="56CBE9"/>
                </a:solidFill>
              </a:rPr>
              <a:t>REACH THE SOULS AND EDIFY THE CHURCH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7CDEBD6-8350-0C4C-F964-DAEB3A0BD0EC}"/>
              </a:ext>
            </a:extLst>
          </p:cNvPr>
          <p:cNvSpPr txBox="1">
            <a:spLocks/>
          </p:cNvSpPr>
          <p:nvPr/>
        </p:nvSpPr>
        <p:spPr>
          <a:xfrm>
            <a:off x="542925" y="2462213"/>
            <a:ext cx="10763250" cy="1371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2000" i="1" dirty="0">
                <a:solidFill>
                  <a:schemeClr val="bg1"/>
                </a:solidFill>
              </a:rPr>
              <a:t>Hechos 6:5</a:t>
            </a:r>
          </a:p>
          <a:p>
            <a:pPr algn="ctr">
              <a:lnSpc>
                <a:spcPct val="100000"/>
              </a:lnSpc>
            </a:pPr>
            <a:r>
              <a:rPr lang="es-ES" sz="2000" i="1" dirty="0">
                <a:solidFill>
                  <a:schemeClr val="bg1"/>
                </a:solidFill>
              </a:rPr>
              <a:t>5 Agradó la propuesta a toda la multitud; y eligieron a Esteban, varón lleno de fe y del Espíritu Santo, a Felipe, a Prócoro, a Nicanor, a Timón, a </a:t>
            </a:r>
            <a:r>
              <a:rPr lang="es-ES" sz="2000" i="1" dirty="0" err="1">
                <a:solidFill>
                  <a:schemeClr val="bg1"/>
                </a:solidFill>
              </a:rPr>
              <a:t>Parmenas</a:t>
            </a:r>
            <a:r>
              <a:rPr lang="es-ES" sz="2000" i="1" dirty="0">
                <a:solidFill>
                  <a:schemeClr val="bg1"/>
                </a:solidFill>
              </a:rPr>
              <a:t>, y a Nicolás prosélito de Antioquía</a:t>
            </a:r>
            <a:endParaRPr lang="es-ES" sz="2000" i="1" dirty="0">
              <a:solidFill>
                <a:srgbClr val="56CBE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826930-C329-DA18-596A-C6F27E0A5B51}"/>
              </a:ext>
            </a:extLst>
          </p:cNvPr>
          <p:cNvSpPr txBox="1">
            <a:spLocks/>
          </p:cNvSpPr>
          <p:nvPr/>
        </p:nvSpPr>
        <p:spPr>
          <a:xfrm>
            <a:off x="542925" y="4452938"/>
            <a:ext cx="10763250" cy="1371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i="1" dirty="0">
                <a:solidFill>
                  <a:schemeClr val="bg1"/>
                </a:solidFill>
              </a:rPr>
              <a:t>Acts 6:5</a:t>
            </a:r>
          </a:p>
          <a:p>
            <a:pPr algn="ctr">
              <a:lnSpc>
                <a:spcPct val="100000"/>
              </a:lnSpc>
            </a:pPr>
            <a:r>
              <a:rPr lang="en-US" sz="2000" i="1" dirty="0">
                <a:solidFill>
                  <a:schemeClr val="bg1"/>
                </a:solidFill>
              </a:rPr>
              <a:t>5 And the saying pleased the whole multitude: and they chose Stephen, a man full of faith and of the Holy Ghost, and Philip, and Prochorus, and Nicanor, and Timon, and Parmenas, and Nicolas a proselyte of Antioch</a:t>
            </a:r>
            <a:endParaRPr lang="es-ES" sz="2000" i="1" dirty="0">
              <a:solidFill>
                <a:srgbClr val="56CB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3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3BFB8-F812-172E-6864-A68C5CF68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D1CC8E-A174-DFF5-0379-91AB60DB5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C9024DC-B7B0-D46D-D751-B30A80500233}"/>
              </a:ext>
            </a:extLst>
          </p:cNvPr>
          <p:cNvSpPr txBox="1">
            <a:spLocks/>
          </p:cNvSpPr>
          <p:nvPr/>
        </p:nvSpPr>
        <p:spPr>
          <a:xfrm>
            <a:off x="352425" y="1000126"/>
            <a:ext cx="9429750" cy="89534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3600" b="1" dirty="0">
                <a:solidFill>
                  <a:srgbClr val="56CBE9"/>
                </a:solidFill>
              </a:rPr>
              <a:t>EL EVANGELISTA DEBE DE ESTAR MÍNIMO AL NIVEL ESPIRITUAL DEL PASTOR EN PALABRA Y UNCIÓN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E8A31F-3625-89FC-0E8F-AFBF61F18433}"/>
              </a:ext>
            </a:extLst>
          </p:cNvPr>
          <p:cNvSpPr txBox="1">
            <a:spLocks/>
          </p:cNvSpPr>
          <p:nvPr/>
        </p:nvSpPr>
        <p:spPr>
          <a:xfrm>
            <a:off x="352425" y="1976438"/>
            <a:ext cx="9429750" cy="89534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56CBE9"/>
                </a:solidFill>
              </a:rPr>
              <a:t>THE EVANGELIST MUST BE, AT A MINIMUM, AT THE SAME SPIRITUAL LEVEL AS THE PASTOR IN WORD AND ANOINTING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5DCBA78-5603-2F8E-BA47-9441928793BF}"/>
              </a:ext>
            </a:extLst>
          </p:cNvPr>
          <p:cNvSpPr txBox="1">
            <a:spLocks/>
          </p:cNvSpPr>
          <p:nvPr/>
        </p:nvSpPr>
        <p:spPr>
          <a:xfrm>
            <a:off x="542925" y="3202780"/>
            <a:ext cx="10763250" cy="137160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2000" i="1" dirty="0">
                <a:solidFill>
                  <a:schemeClr val="bg1"/>
                </a:solidFill>
              </a:rPr>
              <a:t>Efesios 6:11-12</a:t>
            </a:r>
          </a:p>
          <a:p>
            <a:pPr algn="ctr">
              <a:lnSpc>
                <a:spcPct val="100000"/>
              </a:lnSpc>
            </a:pPr>
            <a:r>
              <a:rPr lang="es-ES" sz="2000" i="1" dirty="0">
                <a:solidFill>
                  <a:schemeClr val="bg1"/>
                </a:solidFill>
              </a:rPr>
              <a:t>11 Vestíos de toda la armadura de Dios, para que podáis estar firmes contra las asechanzas del diablo. 12 Porque no tenemos lucha contra sangre y carne, sino contra principados, contra potestades, contra los gobernadores de las tinieblas de este siglo, contra huestes espirituales de maldad en las regiones celestes.</a:t>
            </a:r>
            <a:endParaRPr lang="es-ES" sz="2000" i="1" dirty="0">
              <a:solidFill>
                <a:srgbClr val="56CBE9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865F2C7-4B36-7D5D-797E-80D69F33CCE3}"/>
              </a:ext>
            </a:extLst>
          </p:cNvPr>
          <p:cNvSpPr txBox="1">
            <a:spLocks/>
          </p:cNvSpPr>
          <p:nvPr/>
        </p:nvSpPr>
        <p:spPr>
          <a:xfrm>
            <a:off x="542925" y="4841079"/>
            <a:ext cx="10763250" cy="1371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i="1" dirty="0">
                <a:solidFill>
                  <a:schemeClr val="bg1"/>
                </a:solidFill>
              </a:rPr>
              <a:t>Ephesians 6:11-12</a:t>
            </a:r>
          </a:p>
          <a:p>
            <a:pPr algn="ctr">
              <a:lnSpc>
                <a:spcPct val="100000"/>
              </a:lnSpc>
            </a:pPr>
            <a:r>
              <a:rPr lang="en-US" sz="2000" i="1" dirty="0">
                <a:solidFill>
                  <a:schemeClr val="bg1"/>
                </a:solidFill>
              </a:rPr>
              <a:t>11 Put on the whole </a:t>
            </a:r>
            <a:r>
              <a:rPr lang="en-US" sz="2000" i="1" dirty="0" err="1">
                <a:solidFill>
                  <a:schemeClr val="bg1"/>
                </a:solidFill>
              </a:rPr>
              <a:t>armour</a:t>
            </a:r>
            <a:r>
              <a:rPr lang="en-US" sz="2000" i="1" dirty="0">
                <a:solidFill>
                  <a:schemeClr val="bg1"/>
                </a:solidFill>
              </a:rPr>
              <a:t> of God, that ye may be able to stand against the wiles of the devil.</a:t>
            </a:r>
          </a:p>
          <a:p>
            <a:pPr algn="ctr">
              <a:lnSpc>
                <a:spcPct val="100000"/>
              </a:lnSpc>
            </a:pPr>
            <a:r>
              <a:rPr lang="en-US" sz="2000" i="1" dirty="0">
                <a:solidFill>
                  <a:schemeClr val="bg1"/>
                </a:solidFill>
              </a:rPr>
              <a:t>12 For we wrestle not against flesh and blood, but against principalities, against powers, against the rulers of the darkness of this world, against spiritual wickedness in high places.</a:t>
            </a:r>
            <a:endParaRPr lang="es-ES" sz="2000" i="1" dirty="0">
              <a:solidFill>
                <a:srgbClr val="56CB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9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F5FAE-829E-D9D4-D623-AD3B30B0F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1F4DF6-B2AE-D3C2-741F-07A76DE9A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9F113F55-4962-3FA9-7A3A-96F37500E3A5}"/>
              </a:ext>
            </a:extLst>
          </p:cNvPr>
          <p:cNvSpPr txBox="1">
            <a:spLocks/>
          </p:cNvSpPr>
          <p:nvPr/>
        </p:nvSpPr>
        <p:spPr>
          <a:xfrm>
            <a:off x="542925" y="1123949"/>
            <a:ext cx="10763250" cy="13716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3600" b="1" dirty="0">
                <a:solidFill>
                  <a:srgbClr val="56CBE9"/>
                </a:solidFill>
              </a:rPr>
              <a:t>COMO MINISTRAR EN LA IGLESIA</a:t>
            </a:r>
          </a:p>
          <a:p>
            <a:pPr>
              <a:lnSpc>
                <a:spcPct val="150000"/>
              </a:lnSpc>
            </a:pPr>
            <a:r>
              <a:rPr lang="es-ES" sz="3600" b="1" dirty="0">
                <a:solidFill>
                  <a:srgbClr val="56CBE9"/>
                </a:solidFill>
              </a:rPr>
              <a:t>HOW TO MINISTER AT CHURCH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FD8C06F-02CB-F8C5-5D86-19A225430D81}"/>
              </a:ext>
            </a:extLst>
          </p:cNvPr>
          <p:cNvSpPr txBox="1">
            <a:spLocks/>
          </p:cNvSpPr>
          <p:nvPr/>
        </p:nvSpPr>
        <p:spPr>
          <a:xfrm>
            <a:off x="542925" y="2788443"/>
            <a:ext cx="10763250" cy="1371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2800" i="1" dirty="0">
                <a:solidFill>
                  <a:schemeClr val="bg1"/>
                </a:solidFill>
              </a:rPr>
              <a:t>Juan 10:11</a:t>
            </a:r>
          </a:p>
          <a:p>
            <a:pPr algn="ctr">
              <a:lnSpc>
                <a:spcPct val="100000"/>
              </a:lnSpc>
            </a:pPr>
            <a:r>
              <a:rPr lang="es-ES" sz="2800" i="1" dirty="0">
                <a:solidFill>
                  <a:schemeClr val="bg1"/>
                </a:solidFill>
              </a:rPr>
              <a:t>11 Yo soy el buen pastor; el buen pastor su vida da por las ovejas.</a:t>
            </a:r>
            <a:endParaRPr lang="es-ES" sz="2800" i="1" dirty="0">
              <a:solidFill>
                <a:srgbClr val="56CBE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0350-D883-85D3-D008-F163CD33462E}"/>
              </a:ext>
            </a:extLst>
          </p:cNvPr>
          <p:cNvSpPr txBox="1">
            <a:spLocks/>
          </p:cNvSpPr>
          <p:nvPr/>
        </p:nvSpPr>
        <p:spPr>
          <a:xfrm>
            <a:off x="542925" y="4452938"/>
            <a:ext cx="10763250" cy="1371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i="1" dirty="0">
                <a:solidFill>
                  <a:schemeClr val="bg1"/>
                </a:solidFill>
              </a:rPr>
              <a:t>John 10:11</a:t>
            </a:r>
          </a:p>
          <a:p>
            <a:pPr algn="ctr">
              <a:lnSpc>
                <a:spcPct val="100000"/>
              </a:lnSpc>
            </a:pPr>
            <a:r>
              <a:rPr lang="en-US" sz="2800" i="1" dirty="0">
                <a:solidFill>
                  <a:schemeClr val="bg1"/>
                </a:solidFill>
              </a:rPr>
              <a:t>11 I am the good shepherd: the good shepherd giveth his life for the sheep.</a:t>
            </a:r>
            <a:endParaRPr lang="es-ES" sz="2800" i="1" dirty="0">
              <a:solidFill>
                <a:srgbClr val="56CB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5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0DD0F-8842-CF15-3CDB-63EB6E936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B8F0B0-1A3C-2433-A756-9E80D4ECF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7E27B41-3385-2CA9-BF57-C340B0C98F5F}"/>
              </a:ext>
            </a:extLst>
          </p:cNvPr>
          <p:cNvSpPr txBox="1">
            <a:spLocks/>
          </p:cNvSpPr>
          <p:nvPr/>
        </p:nvSpPr>
        <p:spPr>
          <a:xfrm>
            <a:off x="542925" y="1123949"/>
            <a:ext cx="8896350" cy="13716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3600" b="1" dirty="0">
                <a:solidFill>
                  <a:srgbClr val="56CBE9"/>
                </a:solidFill>
              </a:rPr>
              <a:t>LO QUE NO SE DEBE HACER EN LA IGLESIA</a:t>
            </a:r>
          </a:p>
          <a:p>
            <a:pPr>
              <a:lnSpc>
                <a:spcPct val="150000"/>
              </a:lnSpc>
            </a:pPr>
            <a:r>
              <a:rPr lang="es-ES" sz="3600" b="1" dirty="0">
                <a:solidFill>
                  <a:srgbClr val="56CBE9"/>
                </a:solidFill>
              </a:rPr>
              <a:t>WHAT NOT TO DO IN THE CHURCH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B4F5387-1FC0-A70B-5135-3C31F64D6993}"/>
              </a:ext>
            </a:extLst>
          </p:cNvPr>
          <p:cNvSpPr txBox="1">
            <a:spLocks/>
          </p:cNvSpPr>
          <p:nvPr/>
        </p:nvSpPr>
        <p:spPr>
          <a:xfrm>
            <a:off x="542925" y="2788443"/>
            <a:ext cx="10763250" cy="1371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2800" i="1" dirty="0">
                <a:solidFill>
                  <a:schemeClr val="bg1"/>
                </a:solidFill>
              </a:rPr>
              <a:t>1 Corintios 14:40</a:t>
            </a:r>
          </a:p>
          <a:p>
            <a:pPr algn="ctr">
              <a:lnSpc>
                <a:spcPct val="100000"/>
              </a:lnSpc>
            </a:pPr>
            <a:r>
              <a:rPr lang="es-ES" sz="2800" i="1" dirty="0">
                <a:solidFill>
                  <a:schemeClr val="bg1"/>
                </a:solidFill>
              </a:rPr>
              <a:t>40 pero hágase todo decentemente y con orden.</a:t>
            </a:r>
            <a:endParaRPr lang="es-ES" sz="2800" i="1" dirty="0">
              <a:solidFill>
                <a:srgbClr val="56CBE9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FAB9289-0217-9796-5E3B-A297F9DAD2BB}"/>
              </a:ext>
            </a:extLst>
          </p:cNvPr>
          <p:cNvSpPr txBox="1">
            <a:spLocks/>
          </p:cNvSpPr>
          <p:nvPr/>
        </p:nvSpPr>
        <p:spPr>
          <a:xfrm>
            <a:off x="542925" y="4452938"/>
            <a:ext cx="10763250" cy="1371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i="1" dirty="0">
                <a:solidFill>
                  <a:schemeClr val="bg1"/>
                </a:solidFill>
              </a:rPr>
              <a:t>1 Corinthians 14:40</a:t>
            </a:r>
          </a:p>
          <a:p>
            <a:pPr algn="ctr">
              <a:lnSpc>
                <a:spcPct val="100000"/>
              </a:lnSpc>
            </a:pPr>
            <a:r>
              <a:rPr lang="en-US" sz="2800" i="1" dirty="0">
                <a:solidFill>
                  <a:schemeClr val="bg1"/>
                </a:solidFill>
              </a:rPr>
              <a:t>40 Let all things be done decently and in order.</a:t>
            </a:r>
            <a:endParaRPr lang="es-ES" sz="2800" i="1" dirty="0">
              <a:solidFill>
                <a:srgbClr val="56CB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0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480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HOW TO MINISTER AT THE ALTAR  CÓMO MINISTRAR EN EL ALTAR NATIONAL EVANGELIST MANUEL CASTAÑEDA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Raúl Uriarte, Jr.</dc:creator>
  <cp:lastModifiedBy>Christian Gonzalez</cp:lastModifiedBy>
  <cp:revision>3</cp:revision>
  <dcterms:created xsi:type="dcterms:W3CDTF">2026-04-20T22:29:10Z</dcterms:created>
  <dcterms:modified xsi:type="dcterms:W3CDTF">2026-04-22T21:33:08Z</dcterms:modified>
</cp:coreProperties>
</file>