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AFD1A-CAD1-DF31-617A-6573C2955C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72235" y="548640"/>
            <a:ext cx="724749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DEFINICIÓN CONSTITUCIONAL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CONSTITUTIONAL DEFINITION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387659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Predica</a:t>
            </a:r>
            <a:r>
              <a:rPr dirty="0"/>
              <a:t> a </a:t>
            </a:r>
            <a:r>
              <a:rPr dirty="0" err="1"/>
              <a:t>inconversos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Preaches to the unsaved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Abre </a:t>
            </a:r>
            <a:r>
              <a:rPr dirty="0" err="1"/>
              <a:t>nuevos</a:t>
            </a:r>
            <a:r>
              <a:rPr dirty="0"/>
              <a:t> campos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Opens new fields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Opera bajo </a:t>
            </a:r>
            <a:r>
              <a:rPr dirty="0" err="1"/>
              <a:t>autoridad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Operates under authority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9679" y="548640"/>
            <a:ext cx="555260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PROCESO MINISTERIAL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MINISTERIAL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2696444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Nivel 1: Sector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Level 1: Sector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Nivel 2: Distrito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Level 2: District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Nivel 3: Nacional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Level 3: National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9068" y="548640"/>
            <a:ext cx="345383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CRECIMIENTO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GROWTH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194401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Proceso</a:t>
            </a:r>
            <a:r>
              <a:rPr dirty="0"/>
              <a:t> de </a:t>
            </a:r>
            <a:r>
              <a:rPr dirty="0" err="1"/>
              <a:t>madurez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Process of maturity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Dios forma </a:t>
            </a:r>
            <a:r>
              <a:rPr dirty="0" err="1"/>
              <a:t>carácter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God forms character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Antes de </a:t>
            </a:r>
            <a:r>
              <a:rPr dirty="0" err="1"/>
              <a:t>expandir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Before expansion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056" y="548640"/>
            <a:ext cx="24678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SUJECIÓN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SUBMISSION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684278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Bajo </a:t>
            </a:r>
            <a:r>
              <a:rPr dirty="0" err="1"/>
              <a:t>autoridad</a:t>
            </a:r>
            <a:r>
              <a:rPr dirty="0"/>
              <a:t> pastoral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Under pastoral authority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Orden </a:t>
            </a:r>
            <a:r>
              <a:rPr dirty="0" err="1"/>
              <a:t>divino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Divine order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Protege la </a:t>
            </a:r>
            <a:r>
              <a:rPr dirty="0" err="1"/>
              <a:t>obra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Protects the 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1823" y="548640"/>
            <a:ext cx="416832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CAMPO ABIERTO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OPEN FIELD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479992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Asume</a:t>
            </a:r>
            <a:r>
              <a:rPr dirty="0"/>
              <a:t> </a:t>
            </a:r>
            <a:r>
              <a:rPr dirty="0" err="1"/>
              <a:t>rol</a:t>
            </a:r>
            <a:r>
              <a:rPr dirty="0"/>
              <a:t> pastoral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Assumes pastoral role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Responsable</a:t>
            </a:r>
            <a:r>
              <a:rPr dirty="0"/>
              <a:t> de almas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Responsible for souls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Forma </a:t>
            </a:r>
            <a:r>
              <a:rPr dirty="0" err="1"/>
              <a:t>nuevas</a:t>
            </a:r>
            <a:r>
              <a:rPr dirty="0"/>
              <a:t> </a:t>
            </a:r>
            <a:r>
              <a:rPr dirty="0" err="1"/>
              <a:t>obras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Builds new works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5925" y="548640"/>
            <a:ext cx="488011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PROCESO PRÁCTICO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PRACTICAL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5763442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Llamado</a:t>
            </a:r>
            <a:r>
              <a:rPr dirty="0"/>
              <a:t> de Dios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Calling of God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Formación</a:t>
            </a:r>
            <a:r>
              <a:rPr dirty="0"/>
              <a:t> local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Local formation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Recomendación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Recommendation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Reconocimiento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Recognition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Envío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Sending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92285" y="548640"/>
            <a:ext cx="50073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CUANDO SE IGNORA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WHEN IGNORED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345083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Confusión</a:t>
            </a:r>
            <a:r>
              <a:rPr dirty="0"/>
              <a:t> ministerial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Ministerial confusion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Falta de </a:t>
            </a:r>
            <a:r>
              <a:rPr dirty="0" err="1"/>
              <a:t>sujeción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Lack of submission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Abuso</a:t>
            </a:r>
            <a:r>
              <a:rPr dirty="0"/>
              <a:t> de </a:t>
            </a:r>
            <a:r>
              <a:rPr dirty="0" err="1"/>
              <a:t>dones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Abuse of gifts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6188" y="548640"/>
            <a:ext cx="505959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DONES DEL ESPÍRITU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SPIRITUAL GIFTS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302955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Milagros y </a:t>
            </a:r>
            <a:r>
              <a:rPr dirty="0" err="1"/>
              <a:t>sanidades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Miracles and healings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Fe y </a:t>
            </a:r>
            <a:r>
              <a:rPr dirty="0" err="1"/>
              <a:t>profecía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Faith and prophecy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Discernimiento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Discernment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2606" y="548640"/>
            <a:ext cx="172675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PERFIL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PROFILE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033716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Fiel a </a:t>
            </a:r>
            <a:r>
              <a:rPr dirty="0" err="1"/>
              <a:t>doctrina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Faithful to doctrine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Sujeto</a:t>
            </a:r>
            <a:r>
              <a:rPr dirty="0"/>
              <a:t> a </a:t>
            </a:r>
            <a:r>
              <a:rPr dirty="0" err="1"/>
              <a:t>autoridad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Submitted to authority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Activo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la </a:t>
            </a:r>
            <a:r>
              <a:rPr dirty="0" err="1"/>
              <a:t>misión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Active in mission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6414" y="548640"/>
            <a:ext cx="363913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COMPROMISO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COMMITMENT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776098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Volver al </a:t>
            </a:r>
            <a:r>
              <a:rPr dirty="0" err="1"/>
              <a:t>modelo</a:t>
            </a:r>
            <a:r>
              <a:rPr dirty="0"/>
              <a:t> </a:t>
            </a:r>
            <a:r>
              <a:rPr dirty="0" err="1"/>
              <a:t>bíblico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Return to biblical model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Seguir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proceso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Follow the process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Trabajar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unidad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Work in unity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546" y="548640"/>
            <a:ext cx="731687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EL PROCESO DEL EVANGELISTA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THE PROCESS OF THE EVANGELIST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6652655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ctr">
              <a:defRPr sz="2800" b="1">
                <a:solidFill>
                  <a:srgbClr val="FFFFFF"/>
                </a:solidFill>
              </a:defRPr>
            </a:pPr>
            <a:r>
              <a:rPr dirty="0" err="1"/>
              <a:t>Bíblico</a:t>
            </a:r>
            <a:r>
              <a:rPr dirty="0"/>
              <a:t>, Ministerial y </a:t>
            </a:r>
            <a:r>
              <a:rPr dirty="0" err="1"/>
              <a:t>Constitucional</a:t>
            </a:r>
            <a:endParaRPr dirty="0"/>
          </a:p>
          <a:p>
            <a:pPr algn="ctr"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Biblical, Ministerial, and Constitutional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8866" y="548640"/>
            <a:ext cx="329423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CONCLUSIÓN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4423006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El </a:t>
            </a:r>
            <a:r>
              <a:rPr dirty="0" err="1"/>
              <a:t>evangelista</a:t>
            </a:r>
            <a:r>
              <a:rPr dirty="0"/>
              <a:t> es </a:t>
            </a:r>
            <a:r>
              <a:rPr dirty="0" err="1"/>
              <a:t>vigente</a:t>
            </a:r>
            <a:r>
              <a:rPr dirty="0"/>
              <a:t> hoy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The evangelist is relevant today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Dios </a:t>
            </a:r>
            <a:r>
              <a:rPr dirty="0" err="1"/>
              <a:t>sigue</a:t>
            </a:r>
            <a:r>
              <a:rPr dirty="0"/>
              <a:t> </a:t>
            </a:r>
            <a:r>
              <a:rPr dirty="0" err="1"/>
              <a:t>llamando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God is still calling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Cumple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ministerio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Fulfill your ministry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43718" y="548640"/>
            <a:ext cx="3904530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INTRODUCCIÓN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INTRODUCTION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4782976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La </a:t>
            </a:r>
            <a:r>
              <a:rPr dirty="0" err="1"/>
              <a:t>iglesia</a:t>
            </a:r>
            <a:r>
              <a:rPr dirty="0"/>
              <a:t> </a:t>
            </a:r>
            <a:r>
              <a:rPr dirty="0" err="1"/>
              <a:t>necesita</a:t>
            </a:r>
            <a:r>
              <a:rPr dirty="0"/>
              <a:t> </a:t>
            </a:r>
            <a:r>
              <a:rPr dirty="0" err="1"/>
              <a:t>evangelistas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The church needs evangelists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Abrir</a:t>
            </a:r>
            <a:r>
              <a:rPr dirty="0"/>
              <a:t> campos y </a:t>
            </a:r>
            <a:r>
              <a:rPr dirty="0" err="1"/>
              <a:t>ganar</a:t>
            </a:r>
            <a:r>
              <a:rPr dirty="0"/>
              <a:t> almas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Open fields and win souls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Muchos no </a:t>
            </a:r>
            <a:r>
              <a:rPr dirty="0" err="1"/>
              <a:t>conocen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proceso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Many do not understand the process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5391" y="548640"/>
            <a:ext cx="292118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PROPÓSITO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PURPOSE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4523354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Aclarar</a:t>
            </a:r>
            <a:r>
              <a:rPr dirty="0"/>
              <a:t> </a:t>
            </a:r>
            <a:r>
              <a:rPr dirty="0" err="1"/>
              <a:t>qué</a:t>
            </a:r>
            <a:r>
              <a:rPr dirty="0"/>
              <a:t> es un </a:t>
            </a:r>
            <a:r>
              <a:rPr dirty="0" err="1"/>
              <a:t>evangelista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Clarify what an evangelist is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Fundamento</a:t>
            </a:r>
            <a:r>
              <a:rPr dirty="0"/>
              <a:t> </a:t>
            </a:r>
            <a:r>
              <a:rPr dirty="0" err="1"/>
              <a:t>bíblico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Biblical foundation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Proceso</a:t>
            </a:r>
            <a:r>
              <a:rPr dirty="0"/>
              <a:t> </a:t>
            </a:r>
            <a:r>
              <a:rPr dirty="0" err="1"/>
              <a:t>constitucional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Constitutional process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80341" y="548640"/>
            <a:ext cx="563128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FUNDAMENTO BÍBLICO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BIBLICAL FOUNDATION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4157998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Efesios</a:t>
            </a:r>
            <a:r>
              <a:rPr dirty="0"/>
              <a:t> 4:11-12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Ephesians 4:11-12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Don dado </a:t>
            </a:r>
            <a:r>
              <a:rPr dirty="0" err="1"/>
              <a:t>por</a:t>
            </a:r>
            <a:r>
              <a:rPr dirty="0"/>
              <a:t> Cristo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Gift given by Christ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Edificar</a:t>
            </a:r>
            <a:r>
              <a:rPr dirty="0"/>
              <a:t> </a:t>
            </a:r>
            <a:r>
              <a:rPr dirty="0" err="1"/>
              <a:t>el</a:t>
            </a:r>
            <a:r>
              <a:rPr dirty="0"/>
              <a:t> </a:t>
            </a:r>
            <a:r>
              <a:rPr dirty="0" err="1"/>
              <a:t>cuerpo</a:t>
            </a:r>
            <a:r>
              <a:rPr dirty="0"/>
              <a:t> de Cristo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Build the body of Christ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3864" y="548640"/>
            <a:ext cx="5884239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MINISTERIO QUÍNTUPLE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FIVEFOLD MINISTRY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4432175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Apóstol</a:t>
            </a:r>
            <a:r>
              <a:rPr dirty="0"/>
              <a:t>, Profeta, Evangelista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Apostle, Prophet, Evangelist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Pastor y Maestro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Pastor and Teacher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Trabajan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unidad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Work in unity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7476" y="548640"/>
            <a:ext cx="267701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MANDATO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MANDATE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742884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2 Timoteo 4:5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2 Timothy 4:5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/>
              <a:t>Haz </a:t>
            </a:r>
            <a:r>
              <a:rPr dirty="0" err="1"/>
              <a:t>obra</a:t>
            </a:r>
            <a:r>
              <a:rPr dirty="0"/>
              <a:t> de </a:t>
            </a:r>
            <a:r>
              <a:rPr dirty="0" err="1"/>
              <a:t>evangelista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Do the work of an evangelist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Cumple</a:t>
            </a:r>
            <a:r>
              <a:rPr dirty="0"/>
              <a:t> </a:t>
            </a:r>
            <a:r>
              <a:rPr dirty="0" err="1"/>
              <a:t>tu</a:t>
            </a:r>
            <a:r>
              <a:rPr dirty="0"/>
              <a:t> </a:t>
            </a:r>
            <a:r>
              <a:rPr dirty="0" err="1"/>
              <a:t>ministerio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Fulfill your ministry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5929" y="548640"/>
            <a:ext cx="2500108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ENFOQUE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FOCUS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2035365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Evangelismo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Evangelism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Discipulado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Discipleship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Grupos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Groups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d394e-9510-45f5-9f8c-769567a5b3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3435" y="548640"/>
            <a:ext cx="2925096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400" b="1">
                <a:solidFill>
                  <a:srgbClr val="FFFFFF"/>
                </a:solidFill>
              </a:defRPr>
            </a:pPr>
            <a:r>
              <a:rPr dirty="0"/>
              <a:t>¿QUIÉN ES?</a:t>
            </a:r>
          </a:p>
          <a:p>
            <a:pPr algn="ctr">
              <a:defRPr sz="2800">
                <a:solidFill>
                  <a:srgbClr val="C8C8C8"/>
                </a:solidFill>
              </a:defRPr>
            </a:pPr>
            <a:r>
              <a:rPr dirty="0">
                <a:solidFill>
                  <a:srgbClr val="FFC000"/>
                </a:solidFill>
              </a:rPr>
              <a:t>WHO IS HE?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4554" y="2057400"/>
            <a:ext cx="3945183" cy="276998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Llamado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Dios</a:t>
            </a:r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Called by God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Ungido</a:t>
            </a:r>
            <a:r>
              <a:rPr dirty="0"/>
              <a:t> para </a:t>
            </a:r>
            <a:r>
              <a:rPr dirty="0" err="1"/>
              <a:t>predicar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Anointed to preach</a:t>
            </a:r>
          </a:p>
          <a:p>
            <a:pPr>
              <a:defRPr sz="2800" b="1">
                <a:solidFill>
                  <a:srgbClr val="FFFFFF"/>
                </a:solidFill>
              </a:defRPr>
            </a:pPr>
            <a:r>
              <a:rPr dirty="0" err="1"/>
              <a:t>Instrumento</a:t>
            </a:r>
            <a:r>
              <a:rPr dirty="0"/>
              <a:t> de </a:t>
            </a:r>
            <a:r>
              <a:rPr dirty="0" err="1"/>
              <a:t>salvación</a:t>
            </a:r>
            <a:endParaRPr dirty="0"/>
          </a:p>
          <a:p>
            <a:pPr>
              <a:defRPr sz="2400">
                <a:solidFill>
                  <a:srgbClr val="D2D2D2"/>
                </a:solidFill>
              </a:defRPr>
            </a:pPr>
            <a:r>
              <a:rPr dirty="0">
                <a:solidFill>
                  <a:srgbClr val="FFC000"/>
                </a:solidFill>
              </a:rPr>
              <a:t>Instrument of salvation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419</Words>
  <Application>Microsoft Office PowerPoint</Application>
  <PresentationFormat>Widescreen</PresentationFormat>
  <Paragraphs>171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Christian Gonzalez</cp:lastModifiedBy>
  <cp:revision>3</cp:revision>
  <dcterms:created xsi:type="dcterms:W3CDTF">2013-01-27T09:14:16Z</dcterms:created>
  <dcterms:modified xsi:type="dcterms:W3CDTF">2026-04-22T22:14:32Z</dcterms:modified>
  <cp:category/>
</cp:coreProperties>
</file>