
<file path=[Content_Types].xml><?xml version="1.0" encoding="utf-8"?>
<Types xmlns="http://schemas.openxmlformats.org/package/2006/content-types">
  <Default Extension="emf" ContentType="image/x-emf"/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2" y="21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4400" y="411480"/>
            <a:ext cx="16459200" cy="164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5713" cy="102857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A28608-4D4F-374D-D77E-6B9912711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4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06D680-1DCE-6BA7-D085-364F03408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1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9F34C-65F0-64C7-C9FE-488B61400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18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8F71A-A1A2-1FEA-84E3-D3CE7360D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35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083E38-A3F9-5941-DE17-970EE004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99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3226DC-CBDA-EDC2-2E4B-C67BDB426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60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3D7E8C-238F-0E73-5CA6-76F8BBB2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0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B7D8F4-D2DF-B394-B7EF-6722195E3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74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Christian Gonzalez</cp:lastModifiedBy>
  <cp:revision>1</cp:revision>
  <dcterms:created xsi:type="dcterms:W3CDTF">2026-04-22T15:42:12Z</dcterms:created>
  <dcterms:modified xsi:type="dcterms:W3CDTF">2026-04-22T22:12:56Z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2026-04-21T00:00:00Z</vt:filetime>
  </property>
  <property fmtid="{D5CDD505-2E9C-101B-9397-08002B2CF9AE}" pid="3" name="LastSaved">
    <vt:filetime>2026-04-22T00:00:00Z</vt:filetime>
  </property>
</Properties>
</file>