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8"/>
    <p:restoredTop sz="95794"/>
  </p:normalViewPr>
  <p:slideViewPr>
    <p:cSldViewPr snapToGrid="0">
      <p:cViewPr varScale="1">
        <p:scale>
          <a:sx n="92" d="100"/>
          <a:sy n="92" d="100"/>
        </p:scale>
        <p:origin x="114"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4/22/2026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4/22/2026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3396-DC15-FCDA-6729-C4995D4C44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7CD08A-6014-3E9F-CF62-0238176EC52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CD4663-447E-EF1D-E867-BB9031351F9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039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BC92263D-837C-7491-A43D-F1591E5FF559}"/>
              </a:ext>
            </a:extLst>
          </p:cNvPr>
          <p:cNvSpPr>
            <a:spLocks noGrp="1"/>
          </p:cNvSpPr>
          <p:nvPr>
            <p:ph type="title"/>
          </p:nvPr>
        </p:nvSpPr>
        <p:spPr>
          <a:xfrm>
            <a:off x="1141412" y="0"/>
            <a:ext cx="10233023" cy="3103418"/>
          </a:xfrm>
        </p:spPr>
        <p:txBody>
          <a:bodyPr>
            <a:normAutofit fontScale="90000"/>
          </a:bodyPr>
          <a:lstStyle/>
          <a:p>
            <a:r>
              <a:rPr lang="en-US" sz="2700" b="1" dirty="0">
                <a:latin typeface="Arial" panose="020B0604020202020204" pitchFamily="34" charset="0"/>
                <a:cs typeface="Arial" panose="020B0604020202020204" pitchFamily="34" charset="0"/>
              </a:rPr>
              <a:t>El </a:t>
            </a:r>
            <a:r>
              <a:rPr lang="en-US" sz="2700" b="1" dirty="0" err="1">
                <a:latin typeface="Arial" panose="020B0604020202020204" pitchFamily="34" charset="0"/>
                <a:cs typeface="Arial" panose="020B0604020202020204" pitchFamily="34" charset="0"/>
              </a:rPr>
              <a:t>poder</a:t>
            </a:r>
            <a:r>
              <a:rPr lang="en-US" sz="2700" b="1" dirty="0">
                <a:latin typeface="Arial" panose="020B0604020202020204" pitchFamily="34" charset="0"/>
                <a:cs typeface="Arial" panose="020B0604020202020204" pitchFamily="34" charset="0"/>
              </a:rPr>
              <a:t> del </a:t>
            </a:r>
            <a:r>
              <a:rPr lang="en-US" sz="2700" b="1" dirty="0" err="1">
                <a:latin typeface="Arial" panose="020B0604020202020204" pitchFamily="34" charset="0"/>
                <a:cs typeface="Arial" panose="020B0604020202020204" pitchFamily="34" charset="0"/>
              </a:rPr>
              <a:t>ayuno</a:t>
            </a:r>
            <a:r>
              <a:rPr lang="en-US" sz="2700" b="1" dirty="0">
                <a:latin typeface="Arial" panose="020B0604020202020204" pitchFamily="34" charset="0"/>
                <a:cs typeface="Arial" panose="020B0604020202020204" pitchFamily="34" charset="0"/>
              </a:rPr>
              <a:t> </a:t>
            </a:r>
            <a:br>
              <a:rPr lang="en-US" sz="2700" dirty="0">
                <a:latin typeface="Arial" panose="020B0604020202020204" pitchFamily="34" charset="0"/>
                <a:cs typeface="Arial" panose="020B0604020202020204" pitchFamily="34" charset="0"/>
              </a:rPr>
            </a:br>
            <a:r>
              <a:rPr lang="en-US" sz="2700" cap="none" dirty="0">
                <a:latin typeface="Arial" panose="020B0604020202020204" pitchFamily="34" charset="0"/>
                <a:cs typeface="Arial" panose="020B0604020202020204" pitchFamily="34" charset="0"/>
              </a:rPr>
              <a:t>Mateo 17:21 Pero </a:t>
            </a:r>
            <a:r>
              <a:rPr lang="en-US" sz="2700" cap="none" dirty="0" err="1">
                <a:latin typeface="Arial" panose="020B0604020202020204" pitchFamily="34" charset="0"/>
                <a:cs typeface="Arial" panose="020B0604020202020204" pitchFamily="34" charset="0"/>
              </a:rPr>
              <a:t>este</a:t>
            </a:r>
            <a:r>
              <a:rPr lang="en-US" sz="2700" cap="none" dirty="0">
                <a:latin typeface="Arial" panose="020B0604020202020204" pitchFamily="34" charset="0"/>
                <a:cs typeface="Arial" panose="020B0604020202020204" pitchFamily="34" charset="0"/>
              </a:rPr>
              <a:t> </a:t>
            </a:r>
            <a:r>
              <a:rPr lang="en-US" sz="2700" cap="none" dirty="0" err="1">
                <a:latin typeface="Arial" panose="020B0604020202020204" pitchFamily="34" charset="0"/>
                <a:cs typeface="Arial" panose="020B0604020202020204" pitchFamily="34" charset="0"/>
              </a:rPr>
              <a:t>genero</a:t>
            </a:r>
            <a:r>
              <a:rPr lang="en-US" sz="2700" cap="none" dirty="0">
                <a:latin typeface="Arial" panose="020B0604020202020204" pitchFamily="34" charset="0"/>
                <a:cs typeface="Arial" panose="020B0604020202020204" pitchFamily="34" charset="0"/>
              </a:rPr>
              <a:t> no sale </a:t>
            </a:r>
            <a:r>
              <a:rPr lang="en-US" sz="2700" cap="none" dirty="0" err="1">
                <a:latin typeface="Arial" panose="020B0604020202020204" pitchFamily="34" charset="0"/>
                <a:cs typeface="Arial" panose="020B0604020202020204" pitchFamily="34" charset="0"/>
              </a:rPr>
              <a:t>sino</a:t>
            </a:r>
            <a:r>
              <a:rPr lang="en-US" sz="2700" cap="none" dirty="0">
                <a:latin typeface="Arial" panose="020B0604020202020204" pitchFamily="34" charset="0"/>
                <a:cs typeface="Arial" panose="020B0604020202020204" pitchFamily="34" charset="0"/>
              </a:rPr>
              <a:t> con </a:t>
            </a:r>
            <a:r>
              <a:rPr lang="en-US" sz="2700" cap="none" dirty="0" err="1">
                <a:latin typeface="Arial" panose="020B0604020202020204" pitchFamily="34" charset="0"/>
                <a:cs typeface="Arial" panose="020B0604020202020204" pitchFamily="34" charset="0"/>
              </a:rPr>
              <a:t>oracion</a:t>
            </a:r>
            <a:r>
              <a:rPr lang="en-US" sz="2700" cap="none" dirty="0">
                <a:latin typeface="Arial" panose="020B0604020202020204" pitchFamily="34" charset="0"/>
                <a:cs typeface="Arial" panose="020B0604020202020204" pitchFamily="34" charset="0"/>
              </a:rPr>
              <a:t> y </a:t>
            </a:r>
            <a:r>
              <a:rPr lang="en-US" sz="2700" cap="none" dirty="0" err="1">
                <a:latin typeface="Arial" panose="020B0604020202020204" pitchFamily="34" charset="0"/>
                <a:cs typeface="Arial" panose="020B0604020202020204" pitchFamily="34" charset="0"/>
              </a:rPr>
              <a:t>ayuno</a:t>
            </a:r>
            <a:r>
              <a:rPr lang="en-US" sz="2700" cap="none" dirty="0">
                <a:latin typeface="Arial" panose="020B0604020202020204" pitchFamily="34" charset="0"/>
                <a:cs typeface="Arial" panose="020B0604020202020204" pitchFamily="34" charset="0"/>
              </a:rPr>
              <a:t>.</a:t>
            </a: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the power of fasting</a:t>
            </a:r>
            <a:br>
              <a:rPr lang="en-US" sz="2700" dirty="0">
                <a:latin typeface="Arial" panose="020B0604020202020204" pitchFamily="34" charset="0"/>
                <a:cs typeface="Arial" panose="020B0604020202020204" pitchFamily="34" charset="0"/>
              </a:rPr>
            </a:br>
            <a:r>
              <a:rPr lang="en-US" sz="2700" cap="none" dirty="0">
                <a:latin typeface="Arial" panose="020B0604020202020204" pitchFamily="34" charset="0"/>
                <a:cs typeface="Arial" panose="020B0604020202020204" pitchFamily="34" charset="0"/>
              </a:rPr>
              <a:t>Matthew 17:21 However, this kind does not go out except by prayer and fasting.</a:t>
            </a:r>
            <a:br>
              <a:rPr lang="en-US" cap="none" dirty="0"/>
            </a:br>
            <a:br>
              <a:rPr lang="en-US" dirty="0"/>
            </a:br>
            <a:endParaRPr lang="en-US" dirty="0"/>
          </a:p>
        </p:txBody>
      </p:sp>
      <p:sp>
        <p:nvSpPr>
          <p:cNvPr id="3" name="Content Placeholder 2">
            <a:extLst>
              <a:ext uri="{FF2B5EF4-FFF2-40B4-BE49-F238E27FC236}">
                <a16:creationId xmlns:a16="http://schemas.microsoft.com/office/drawing/2014/main" id="{950A50BF-EAFC-EDC4-69A8-F1F73A6D75CC}"/>
              </a:ext>
            </a:extLst>
          </p:cNvPr>
          <p:cNvSpPr>
            <a:spLocks noGrp="1"/>
          </p:cNvSpPr>
          <p:nvPr>
            <p:ph idx="1"/>
          </p:nvPr>
        </p:nvSpPr>
        <p:spPr>
          <a:xfrm>
            <a:off x="1141412" y="2978727"/>
            <a:ext cx="9905999" cy="3864986"/>
          </a:xfrm>
        </p:spPr>
        <p:txBody>
          <a:bodyPr>
            <a:normAutofit/>
          </a:bodyPr>
          <a:lstStyle/>
          <a:p>
            <a:r>
              <a:rPr lang="en-US" sz="2000" dirty="0" err="1">
                <a:latin typeface="Arial" panose="020B0604020202020204" pitchFamily="34" charset="0"/>
                <a:cs typeface="Arial" panose="020B0604020202020204" pitchFamily="34" charset="0"/>
              </a:rPr>
              <a:t>Ayunar</a:t>
            </a:r>
            <a:r>
              <a:rPr lang="en-US" sz="2000" dirty="0">
                <a:latin typeface="Arial" panose="020B0604020202020204" pitchFamily="34" charset="0"/>
                <a:cs typeface="Arial" panose="020B0604020202020204" pitchFamily="34" charset="0"/>
              </a:rPr>
              <a:t> no es </a:t>
            </a:r>
            <a:r>
              <a:rPr lang="en-US" sz="2000" dirty="0" err="1">
                <a:latin typeface="Arial" panose="020B0604020202020204" pitchFamily="34" charset="0"/>
                <a:cs typeface="Arial" panose="020B0604020202020204" pitchFamily="34" charset="0"/>
              </a:rPr>
              <a:t>una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opcion</a:t>
            </a:r>
            <a:r>
              <a:rPr lang="en-US" sz="2000" dirty="0">
                <a:latin typeface="Arial" panose="020B0604020202020204" pitchFamily="34" charset="0"/>
                <a:cs typeface="Arial" panose="020B0604020202020204" pitchFamily="34" charset="0"/>
              </a:rPr>
              <a:t> es un </a:t>
            </a:r>
            <a:r>
              <a:rPr lang="en-US" sz="2000" dirty="0" err="1">
                <a:latin typeface="Arial" panose="020B0604020202020204" pitchFamily="34" charset="0"/>
                <a:cs typeface="Arial" panose="020B0604020202020204" pitchFamily="34" charset="0"/>
              </a:rPr>
              <a:t>mandato</a:t>
            </a:r>
            <a:r>
              <a:rPr lang="en-US" sz="2000" dirty="0">
                <a:latin typeface="Arial" panose="020B0604020202020204" pitchFamily="34" charset="0"/>
                <a:cs typeface="Arial" panose="020B0604020202020204" pitchFamily="34" charset="0"/>
              </a:rPr>
              <a:t>. Pero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ministerio</a:t>
            </a:r>
            <a:r>
              <a:rPr lang="en-US" sz="2000" dirty="0">
                <a:latin typeface="Arial" panose="020B0604020202020204" pitchFamily="34" charset="0"/>
                <a:cs typeface="Arial" panose="020B0604020202020204" pitchFamily="34" charset="0"/>
              </a:rPr>
              <a:t> del </a:t>
            </a:r>
            <a:r>
              <a:rPr lang="en-US" sz="2000" dirty="0" err="1">
                <a:latin typeface="Arial" panose="020B0604020202020204" pitchFamily="34" charset="0"/>
                <a:cs typeface="Arial" panose="020B0604020202020204" pitchFamily="34" charset="0"/>
              </a:rPr>
              <a:t>evangelista</a:t>
            </a:r>
            <a:r>
              <a:rPr lang="en-US" sz="2000" dirty="0">
                <a:latin typeface="Arial" panose="020B0604020202020204" pitchFamily="34" charset="0"/>
                <a:cs typeface="Arial" panose="020B0604020202020204" pitchFamily="34" charset="0"/>
              </a:rPr>
              <a:t> es un </a:t>
            </a:r>
            <a:r>
              <a:rPr lang="en-US" sz="2000" dirty="0" err="1">
                <a:latin typeface="Arial" panose="020B0604020202020204" pitchFamily="34" charset="0"/>
                <a:cs typeface="Arial" panose="020B0604020202020204" pitchFamily="34" charset="0"/>
              </a:rPr>
              <a:t>requisito</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El </a:t>
            </a:r>
            <a:r>
              <a:rPr lang="en-US" sz="2000" dirty="0" err="1">
                <a:latin typeface="Arial" panose="020B0604020202020204" pitchFamily="34" charset="0"/>
                <a:cs typeface="Arial" panose="020B0604020202020204" pitchFamily="34" charset="0"/>
              </a:rPr>
              <a:t>exito</a:t>
            </a:r>
            <a:r>
              <a:rPr lang="en-US" sz="2000" dirty="0">
                <a:latin typeface="Arial" panose="020B0604020202020204" pitchFamily="34" charset="0"/>
                <a:cs typeface="Arial" panose="020B0604020202020204" pitchFamily="34" charset="0"/>
              </a:rPr>
              <a:t> de un </a:t>
            </a:r>
            <a:r>
              <a:rPr lang="en-US" sz="2000" dirty="0" err="1">
                <a:latin typeface="Arial" panose="020B0604020202020204" pitchFamily="34" charset="0"/>
                <a:cs typeface="Arial" panose="020B0604020202020204" pitchFamily="34" charset="0"/>
              </a:rPr>
              <a:t>ministerio</a:t>
            </a:r>
            <a:r>
              <a:rPr lang="en-US" sz="2000" dirty="0">
                <a:latin typeface="Arial" panose="020B0604020202020204" pitchFamily="34" charset="0"/>
                <a:cs typeface="Arial" panose="020B0604020202020204" pitchFamily="34" charset="0"/>
              </a:rPr>
              <a:t> es la gloria de Dios.</a:t>
            </a:r>
          </a:p>
          <a:p>
            <a:r>
              <a:rPr lang="en-US" sz="2000" dirty="0">
                <a:latin typeface="Arial" panose="020B0604020202020204" pitchFamily="34" charset="0"/>
                <a:cs typeface="Arial" panose="020B0604020202020204" pitchFamily="34" charset="0"/>
              </a:rPr>
              <a:t>El </a:t>
            </a:r>
            <a:r>
              <a:rPr lang="en-US" sz="2000" dirty="0" err="1">
                <a:latin typeface="Arial" panose="020B0604020202020204" pitchFamily="34" charset="0"/>
                <a:cs typeface="Arial" panose="020B0604020202020204" pitchFamily="34" charset="0"/>
              </a:rPr>
              <a:t>ayuno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revelacion</a:t>
            </a:r>
            <a:r>
              <a:rPr lang="en-US" sz="2000" dirty="0">
                <a:latin typeface="Arial" panose="020B0604020202020204" pitchFamily="34" charset="0"/>
                <a:cs typeface="Arial" panose="020B0604020202020204" pitchFamily="34" charset="0"/>
              </a:rPr>
              <a:t>. Pablo </a:t>
            </a:r>
            <a:r>
              <a:rPr lang="en-US" sz="2000" dirty="0" err="1">
                <a:latin typeface="Arial" panose="020B0604020202020204" pitchFamily="34" charset="0"/>
                <a:cs typeface="Arial" panose="020B0604020202020204" pitchFamily="34" charset="0"/>
              </a:rPr>
              <a:t>ayuno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dias</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empezo</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tener</a:t>
            </a:r>
            <a:r>
              <a:rPr lang="en-US" sz="2000" dirty="0">
                <a:latin typeface="Arial" panose="020B0604020202020204" pitchFamily="34" charset="0"/>
                <a:cs typeface="Arial" panose="020B0604020202020204" pitchFamily="34" charset="0"/>
              </a:rPr>
              <a:t> visions.</a:t>
            </a:r>
          </a:p>
          <a:p>
            <a:r>
              <a:rPr lang="en-US" sz="2000" dirty="0">
                <a:latin typeface="Arial" panose="020B0604020202020204" pitchFamily="34" charset="0"/>
                <a:cs typeface="Arial" panose="020B0604020202020204" pitchFamily="34" charset="0"/>
              </a:rPr>
              <a:t>Fasting is not an option; it is a commandment. But in the ministry of the evangelist, it is a requirement.</a:t>
            </a:r>
          </a:p>
          <a:p>
            <a:r>
              <a:rPr lang="en-US" sz="2000" dirty="0">
                <a:latin typeface="Arial" panose="020B0604020202020204" pitchFamily="34" charset="0"/>
                <a:cs typeface="Arial" panose="020B0604020202020204" pitchFamily="34" charset="0"/>
              </a:rPr>
              <a:t>The success of a ministry is the glory of God</a:t>
            </a:r>
          </a:p>
          <a:p>
            <a:r>
              <a:rPr lang="en-US" sz="2000" dirty="0">
                <a:latin typeface="Arial" panose="020B0604020202020204" pitchFamily="34" charset="0"/>
                <a:cs typeface="Arial" panose="020B0604020202020204" pitchFamily="34" charset="0"/>
              </a:rPr>
              <a:t>Fasting brings revelation. Paul fasted for three days and began to have visions.</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341967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02C26F56-20D7-568F-8A39-276ED6A6E0FC}"/>
              </a:ext>
            </a:extLst>
          </p:cNvPr>
          <p:cNvSpPr>
            <a:spLocks noGrp="1"/>
          </p:cNvSpPr>
          <p:nvPr>
            <p:ph type="title"/>
          </p:nvPr>
        </p:nvSpPr>
        <p:spPr>
          <a:xfrm>
            <a:off x="1227931" y="92870"/>
            <a:ext cx="10279062" cy="2846386"/>
          </a:xfrm>
        </p:spPr>
        <p:txBody>
          <a:bodyPr>
            <a:normAutofit/>
          </a:bodyPr>
          <a:lstStyle/>
          <a:p>
            <a:r>
              <a:rPr lang="en-US" sz="2400" b="1" dirty="0">
                <a:latin typeface="Arial" panose="020B0604020202020204" pitchFamily="34" charset="0"/>
                <a:cs typeface="Arial" panose="020B0604020202020204" pitchFamily="34" charset="0"/>
              </a:rPr>
              <a:t>El </a:t>
            </a:r>
            <a:r>
              <a:rPr lang="en-US" sz="2400" b="1" dirty="0" err="1">
                <a:latin typeface="Arial" panose="020B0604020202020204" pitchFamily="34" charset="0"/>
                <a:cs typeface="Arial" panose="020B0604020202020204" pitchFamily="34" charset="0"/>
              </a:rPr>
              <a:t>poder</a:t>
            </a:r>
            <a:r>
              <a:rPr lang="en-US" sz="2400" b="1" dirty="0">
                <a:latin typeface="Arial" panose="020B0604020202020204" pitchFamily="34" charset="0"/>
                <a:cs typeface="Arial" panose="020B0604020202020204" pitchFamily="34" charset="0"/>
              </a:rPr>
              <a:t> de la </a:t>
            </a:r>
            <a:r>
              <a:rPr lang="en-US" sz="2400" b="1" dirty="0" err="1">
                <a:latin typeface="Arial" panose="020B0604020202020204" pitchFamily="34" charset="0"/>
                <a:cs typeface="Arial" panose="020B0604020202020204" pitchFamily="34" charset="0"/>
              </a:rPr>
              <a:t>oracion</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Lucas 9:29 Y entre tanto que </a:t>
            </a:r>
            <a:r>
              <a:rPr lang="en-US" sz="2400" cap="none" dirty="0" err="1">
                <a:latin typeface="Arial" panose="020B0604020202020204" pitchFamily="34" charset="0"/>
                <a:cs typeface="Arial" panose="020B0604020202020204" pitchFamily="34" charset="0"/>
              </a:rPr>
              <a:t>oraba</a:t>
            </a:r>
            <a:r>
              <a:rPr lang="en-US" sz="2400" cap="none" dirty="0">
                <a:latin typeface="Arial" panose="020B0604020202020204" pitchFamily="34" charset="0"/>
                <a:cs typeface="Arial" panose="020B0604020202020204" pitchFamily="34" charset="0"/>
              </a:rPr>
              <a:t> la </a:t>
            </a:r>
            <a:r>
              <a:rPr lang="en-US" sz="2400" cap="none" dirty="0" err="1">
                <a:latin typeface="Arial" panose="020B0604020202020204" pitchFamily="34" charset="0"/>
                <a:cs typeface="Arial" panose="020B0604020202020204" pitchFamily="34" charset="0"/>
              </a:rPr>
              <a:t>aparencia</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su</a:t>
            </a:r>
            <a:r>
              <a:rPr lang="en-US" sz="2400" cap="none" dirty="0">
                <a:latin typeface="Arial" panose="020B0604020202020204" pitchFamily="34" charset="0"/>
                <a:cs typeface="Arial" panose="020B0604020202020204" pitchFamily="34" charset="0"/>
              </a:rPr>
              <a:t> rostro se </a:t>
            </a:r>
            <a:r>
              <a:rPr lang="en-US" sz="2400" cap="none" dirty="0" err="1">
                <a:latin typeface="Arial" panose="020B0604020202020204" pitchFamily="34" charset="0"/>
                <a:cs typeface="Arial" panose="020B0604020202020204" pitchFamily="34" charset="0"/>
              </a:rPr>
              <a:t>hizo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otra</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su</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vestido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blanco</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resplandece</a:t>
            </a:r>
            <a:r>
              <a:rPr lang="en-US" sz="2400" cap="none" dirty="0">
                <a:latin typeface="Arial" panose="020B0604020202020204" pitchFamily="34" charset="0"/>
                <a:cs typeface="Arial" panose="020B0604020202020204" pitchFamily="34" charset="0"/>
              </a:rPr>
              <a:t>. (RVR 1960)</a:t>
            </a:r>
            <a:br>
              <a:rPr lang="en-US" sz="2400" cap="none" dirty="0">
                <a:latin typeface="Arial" panose="020B0604020202020204" pitchFamily="34" charset="0"/>
                <a:cs typeface="Arial" panose="020B0604020202020204" pitchFamily="34" charset="0"/>
              </a:rPr>
            </a:br>
            <a:br>
              <a:rPr lang="en-US" sz="2400" b="1" cap="none"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power of prayer</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Luke 9:29 And as he was praying, the appearance of his face was altered, and his clothing became dazzling white. (ESV)</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49FFF6C-8E53-3C82-BC76-3BF1EF137BBD}"/>
              </a:ext>
            </a:extLst>
          </p:cNvPr>
          <p:cNvSpPr>
            <a:spLocks noGrp="1"/>
          </p:cNvSpPr>
          <p:nvPr>
            <p:ph idx="1"/>
          </p:nvPr>
        </p:nvSpPr>
        <p:spPr>
          <a:xfrm>
            <a:off x="831850" y="3428999"/>
            <a:ext cx="10456863" cy="3167064"/>
          </a:xfrm>
        </p:spPr>
        <p:txBody>
          <a:bodyPr>
            <a:normAutofit/>
          </a:bodyPr>
          <a:lstStyle/>
          <a:p>
            <a:r>
              <a:rPr lang="en-US" sz="2200" dirty="0">
                <a:latin typeface="Arial" panose="020B0604020202020204" pitchFamily="34" charset="0"/>
                <a:cs typeface="Arial" panose="020B0604020202020204" pitchFamily="34" charset="0"/>
              </a:rPr>
              <a:t>La </a:t>
            </a:r>
            <a:r>
              <a:rPr lang="en-US" sz="2200" dirty="0" err="1">
                <a:latin typeface="Arial" panose="020B0604020202020204" pitchFamily="34" charset="0"/>
                <a:cs typeface="Arial" panose="020B0604020202020204" pitchFamily="34" charset="0"/>
              </a:rPr>
              <a:t>oracion</a:t>
            </a:r>
            <a:r>
              <a:rPr lang="en-US" sz="2200" dirty="0">
                <a:latin typeface="Arial" panose="020B0604020202020204" pitchFamily="34" charset="0"/>
                <a:cs typeface="Arial" panose="020B0604020202020204" pitchFamily="34" charset="0"/>
              </a:rPr>
              <a:t> es indispensable. De </a:t>
            </a:r>
            <a:r>
              <a:rPr lang="en-US" sz="2200" dirty="0" err="1">
                <a:latin typeface="Arial" panose="020B0604020202020204" pitchFamily="34" charset="0"/>
                <a:cs typeface="Arial" panose="020B0604020202020204" pitchFamily="34" charset="0"/>
              </a:rPr>
              <a:t>hecho</a:t>
            </a:r>
            <a:r>
              <a:rPr lang="en-US" sz="2200" dirty="0">
                <a:latin typeface="Arial" panose="020B0604020202020204" pitchFamily="34" charset="0"/>
                <a:cs typeface="Arial" panose="020B0604020202020204" pitchFamily="34" charset="0"/>
              </a:rPr>
              <a:t> la unica </a:t>
            </a:r>
            <a:r>
              <a:rPr lang="en-US" sz="2200" dirty="0" err="1">
                <a:latin typeface="Arial" panose="020B0604020202020204" pitchFamily="34" charset="0"/>
                <a:cs typeface="Arial" panose="020B0604020202020204" pitchFamily="34" charset="0"/>
              </a:rPr>
              <a:t>manera</a:t>
            </a:r>
            <a:r>
              <a:rPr lang="en-US" sz="2200" dirty="0">
                <a:latin typeface="Arial" panose="020B0604020202020204" pitchFamily="34" charset="0"/>
                <a:cs typeface="Arial" panose="020B0604020202020204" pitchFamily="34" charset="0"/>
              </a:rPr>
              <a:t> que la </a:t>
            </a:r>
            <a:r>
              <a:rPr lang="en-US" sz="2200" dirty="0" err="1">
                <a:latin typeface="Arial" panose="020B0604020202020204" pitchFamily="34" charset="0"/>
                <a:cs typeface="Arial" panose="020B0604020202020204" pitchFamily="34" charset="0"/>
              </a:rPr>
              <a:t>armadura</a:t>
            </a:r>
            <a:r>
              <a:rPr lang="en-US" sz="2200" dirty="0">
                <a:latin typeface="Arial" panose="020B0604020202020204" pitchFamily="34" charset="0"/>
                <a:cs typeface="Arial" panose="020B0604020202020204" pitchFamily="34" charset="0"/>
              </a:rPr>
              <a:t> de Dios </a:t>
            </a:r>
            <a:r>
              <a:rPr lang="en-US" sz="2200" dirty="0" err="1">
                <a:latin typeface="Arial" panose="020B0604020202020204" pitchFamily="34" charset="0"/>
                <a:cs typeface="Arial" panose="020B0604020202020204" pitchFamily="34" charset="0"/>
              </a:rPr>
              <a:t>puede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resistir</a:t>
            </a:r>
            <a:r>
              <a:rPr lang="en-US" sz="2200" dirty="0">
                <a:latin typeface="Arial" panose="020B0604020202020204" pitchFamily="34" charset="0"/>
                <a:cs typeface="Arial" panose="020B0604020202020204" pitchFamily="34" charset="0"/>
              </a:rPr>
              <a:t> es </a:t>
            </a:r>
            <a:r>
              <a:rPr lang="en-US" sz="2200" dirty="0" err="1">
                <a:latin typeface="Arial" panose="020B0604020202020204" pitchFamily="34" charset="0"/>
                <a:cs typeface="Arial" panose="020B0604020202020204" pitchFamily="34" charset="0"/>
              </a:rPr>
              <a:t>atraves</a:t>
            </a:r>
            <a:r>
              <a:rPr lang="en-US" sz="2200" dirty="0">
                <a:latin typeface="Arial" panose="020B0604020202020204" pitchFamily="34" charset="0"/>
                <a:cs typeface="Arial" panose="020B0604020202020204" pitchFamily="34" charset="0"/>
              </a:rPr>
              <a:t> de la </a:t>
            </a:r>
            <a:r>
              <a:rPr lang="en-US" sz="2200" dirty="0" err="1">
                <a:latin typeface="Arial" panose="020B0604020202020204" pitchFamily="34" charset="0"/>
                <a:cs typeface="Arial" panose="020B0604020202020204" pitchFamily="34" charset="0"/>
              </a:rPr>
              <a:t>oracion</a:t>
            </a:r>
            <a:r>
              <a:rPr lang="en-US" sz="2200" dirty="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El </a:t>
            </a:r>
            <a:r>
              <a:rPr lang="en-US" sz="2200" dirty="0" err="1">
                <a:latin typeface="Arial" panose="020B0604020202020204" pitchFamily="34" charset="0"/>
                <a:cs typeface="Arial" panose="020B0604020202020204" pitchFamily="34" charset="0"/>
              </a:rPr>
              <a:t>evagelista</a:t>
            </a:r>
            <a:r>
              <a:rPr lang="en-US" sz="2200" dirty="0">
                <a:latin typeface="Arial" panose="020B0604020202020204" pitchFamily="34" charset="0"/>
                <a:cs typeface="Arial" panose="020B0604020202020204" pitchFamily="34" charset="0"/>
              </a:rPr>
              <a:t> no solo </a:t>
            </a:r>
            <a:r>
              <a:rPr lang="en-US" sz="2200" dirty="0" err="1">
                <a:latin typeface="Arial" panose="020B0604020202020204" pitchFamily="34" charset="0"/>
                <a:cs typeface="Arial" panose="020B0604020202020204" pitchFamily="34" charset="0"/>
              </a:rPr>
              <a:t>ora</a:t>
            </a:r>
            <a:r>
              <a:rPr lang="en-US" sz="2200" dirty="0">
                <a:latin typeface="Arial" panose="020B0604020202020204" pitchFamily="34" charset="0"/>
                <a:cs typeface="Arial" panose="020B0604020202020204" pitchFamily="34" charset="0"/>
              </a:rPr>
              <a:t>, intercede con clamor y </a:t>
            </a:r>
            <a:r>
              <a:rPr lang="en-US" sz="2200" dirty="0" err="1">
                <a:latin typeface="Arial" panose="020B0604020202020204" pitchFamily="34" charset="0"/>
                <a:cs typeface="Arial" panose="020B0604020202020204" pitchFamily="34" charset="0"/>
              </a:rPr>
              <a:t>ruego</a:t>
            </a:r>
            <a:r>
              <a:rPr lang="en-US" sz="2200" dirty="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Prayer is indispensable. In fact, the only way the armor of God can withstand is through prayer.</a:t>
            </a:r>
          </a:p>
          <a:p>
            <a:r>
              <a:rPr lang="en-US" sz="2200" dirty="0">
                <a:latin typeface="Arial" panose="020B0604020202020204" pitchFamily="34" charset="0"/>
                <a:cs typeface="Arial" panose="020B0604020202020204" pitchFamily="34" charset="0"/>
              </a:rPr>
              <a:t>The evangelist not only prays, but intercedes with cries and supplications</a:t>
            </a:r>
            <a:r>
              <a:rPr lang="en-US" sz="2000" dirty="0">
                <a:latin typeface="Arial" panose="020B0604020202020204" pitchFamily="34" charset="0"/>
                <a:cs typeface="Arial" panose="020B0604020202020204" pitchFamily="34" charset="0"/>
              </a:rPr>
              <a:t>.</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103268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E3A01C8E-C4BC-1E21-0626-B4839F64BC47}"/>
              </a:ext>
            </a:extLst>
          </p:cNvPr>
          <p:cNvSpPr>
            <a:spLocks noGrp="1"/>
          </p:cNvSpPr>
          <p:nvPr>
            <p:ph type="title"/>
          </p:nvPr>
        </p:nvSpPr>
        <p:spPr>
          <a:xfrm>
            <a:off x="1163640" y="70831"/>
            <a:ext cx="9905998" cy="3307464"/>
          </a:xfrm>
        </p:spPr>
        <p:txBody>
          <a:bodyPr>
            <a:normAutofit/>
          </a:bodyPr>
          <a:lstStyle/>
          <a:p>
            <a:r>
              <a:rPr lang="en-US" sz="2400" b="1" dirty="0">
                <a:latin typeface="Arial" panose="020B0604020202020204" pitchFamily="34" charset="0"/>
                <a:cs typeface="Arial" panose="020B0604020202020204" pitchFamily="34" charset="0"/>
              </a:rPr>
              <a:t>El </a:t>
            </a:r>
            <a:r>
              <a:rPr lang="en-US" sz="2400" b="1" dirty="0" err="1">
                <a:latin typeface="Arial" panose="020B0604020202020204" pitchFamily="34" charset="0"/>
                <a:cs typeface="Arial" panose="020B0604020202020204" pitchFamily="34" charset="0"/>
              </a:rPr>
              <a:t>poder</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atar</a:t>
            </a:r>
            <a:r>
              <a:rPr lang="en-US" sz="2400" b="1" dirty="0">
                <a:latin typeface="Arial" panose="020B0604020202020204" pitchFamily="34" charset="0"/>
                <a:cs typeface="Arial" panose="020B0604020202020204" pitchFamily="34" charset="0"/>
              </a:rPr>
              <a:t> y </a:t>
            </a:r>
            <a:r>
              <a:rPr lang="en-US" sz="2400" b="1" dirty="0" err="1">
                <a:latin typeface="Arial" panose="020B0604020202020204" pitchFamily="34" charset="0"/>
                <a:cs typeface="Arial" panose="020B0604020202020204" pitchFamily="34" charset="0"/>
              </a:rPr>
              <a:t>desatar</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Mateo 16:19 Y </a:t>
            </a:r>
            <a:r>
              <a:rPr lang="en-US" sz="2400" cap="none" dirty="0" err="1">
                <a:latin typeface="Arial" panose="020B0604020202020204" pitchFamily="34" charset="0"/>
                <a:cs typeface="Arial" panose="020B0604020202020204" pitchFamily="34" charset="0"/>
              </a:rPr>
              <a:t>ati</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te</a:t>
            </a:r>
            <a:r>
              <a:rPr lang="en-US" sz="2400" cap="none" dirty="0">
                <a:latin typeface="Arial" panose="020B0604020202020204" pitchFamily="34" charset="0"/>
                <a:cs typeface="Arial" panose="020B0604020202020204" pitchFamily="34" charset="0"/>
              </a:rPr>
              <a:t> dare las </a:t>
            </a:r>
            <a:r>
              <a:rPr lang="en-US" sz="2400" cap="none" dirty="0" err="1">
                <a:latin typeface="Arial" panose="020B0604020202020204" pitchFamily="34" charset="0"/>
                <a:cs typeface="Arial" panose="020B0604020202020204" pitchFamily="34" charset="0"/>
              </a:rPr>
              <a:t>llaves</a:t>
            </a:r>
            <a:r>
              <a:rPr lang="en-US" sz="2400" cap="none" dirty="0">
                <a:latin typeface="Arial" panose="020B0604020202020204" pitchFamily="34" charset="0"/>
                <a:cs typeface="Arial" panose="020B0604020202020204" pitchFamily="34" charset="0"/>
              </a:rPr>
              <a:t> del </a:t>
            </a:r>
            <a:r>
              <a:rPr lang="en-US" sz="2400" cap="none" dirty="0" err="1">
                <a:latin typeface="Arial" panose="020B0604020202020204" pitchFamily="34" charset="0"/>
                <a:cs typeface="Arial" panose="020B0604020202020204" pitchFamily="34" charset="0"/>
              </a:rPr>
              <a:t>reino</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los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cielos</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todo</a:t>
            </a:r>
            <a:r>
              <a:rPr lang="en-US" sz="2400" cap="none" dirty="0">
                <a:latin typeface="Arial" panose="020B0604020202020204" pitchFamily="34" charset="0"/>
                <a:cs typeface="Arial" panose="020B0604020202020204" pitchFamily="34" charset="0"/>
              </a:rPr>
              <a:t> lo que </a:t>
            </a:r>
            <a:r>
              <a:rPr lang="en-US" sz="2400" cap="none" dirty="0" err="1">
                <a:latin typeface="Arial" panose="020B0604020202020204" pitchFamily="34" charset="0"/>
                <a:cs typeface="Arial" panose="020B0604020202020204" pitchFamily="34" charset="0"/>
              </a:rPr>
              <a:t>atares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en</a:t>
            </a:r>
            <a:r>
              <a:rPr lang="en-US" sz="2400" cap="none" dirty="0">
                <a:latin typeface="Arial" panose="020B0604020202020204" pitchFamily="34" charset="0"/>
                <a:cs typeface="Arial" panose="020B0604020202020204" pitchFamily="34" charset="0"/>
              </a:rPr>
              <a:t> la tierra sera </a:t>
            </a:r>
            <a:r>
              <a:rPr lang="en-US" sz="2400" cap="none" dirty="0" err="1">
                <a:latin typeface="Arial" panose="020B0604020202020204" pitchFamily="34" charset="0"/>
                <a:cs typeface="Arial" panose="020B0604020202020204" pitchFamily="34" charset="0"/>
              </a:rPr>
              <a:t>atado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en</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los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cielos</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todo</a:t>
            </a:r>
            <a:r>
              <a:rPr lang="en-US" sz="2400" cap="none" dirty="0">
                <a:latin typeface="Arial" panose="020B0604020202020204" pitchFamily="34" charset="0"/>
                <a:cs typeface="Arial" panose="020B0604020202020204" pitchFamily="34" charset="0"/>
              </a:rPr>
              <a:t> lo que </a:t>
            </a:r>
            <a:r>
              <a:rPr lang="en-US" sz="2400" cap="none" dirty="0" err="1">
                <a:latin typeface="Arial" panose="020B0604020202020204" pitchFamily="34" charset="0"/>
                <a:cs typeface="Arial" panose="020B0604020202020204" pitchFamily="34" charset="0"/>
              </a:rPr>
              <a:t>desatares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en</a:t>
            </a:r>
            <a:r>
              <a:rPr lang="en-US" sz="2400" cap="none" dirty="0">
                <a:latin typeface="Arial" panose="020B0604020202020204" pitchFamily="34" charset="0"/>
                <a:cs typeface="Arial" panose="020B0604020202020204" pitchFamily="34" charset="0"/>
              </a:rPr>
              <a:t> la tierra sera </a:t>
            </a:r>
            <a:r>
              <a:rPr lang="en-US" sz="2400" cap="none" dirty="0" err="1">
                <a:latin typeface="Arial" panose="020B0604020202020204" pitchFamily="34" charset="0"/>
                <a:cs typeface="Arial" panose="020B0604020202020204" pitchFamily="34" charset="0"/>
              </a:rPr>
              <a:t>desatado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en</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los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cielos</a:t>
            </a:r>
            <a:r>
              <a:rPr lang="en-US" sz="2400" cap="none" dirty="0">
                <a:latin typeface="Arial" panose="020B0604020202020204" pitchFamily="34" charset="0"/>
                <a:cs typeface="Arial" panose="020B0604020202020204" pitchFamily="34" charset="0"/>
              </a:rPr>
              <a:t>.(Rvr1960)</a:t>
            </a:r>
            <a:br>
              <a:rPr lang="en-US" sz="2400" cap="none" dirty="0">
                <a:latin typeface="Arial" panose="020B0604020202020204" pitchFamily="34" charset="0"/>
                <a:cs typeface="Arial" panose="020B0604020202020204" pitchFamily="34" charset="0"/>
              </a:rPr>
            </a:br>
            <a:br>
              <a:rPr lang="en-US" sz="2400" cap="none"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power to bind and loose</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Matthew 16:19 I will give you the keys of the kingdom of heaven, and whatever you bind on earth shall be bound in heaven, and whatever you loose on earth shall be loosed in heaven. (</a:t>
            </a:r>
            <a:r>
              <a:rPr lang="en-US" sz="2400" cap="none" dirty="0" err="1">
                <a:latin typeface="Arial" panose="020B0604020202020204" pitchFamily="34" charset="0"/>
                <a:cs typeface="Arial" panose="020B0604020202020204" pitchFamily="34" charset="0"/>
              </a:rPr>
              <a:t>Esv</a:t>
            </a:r>
            <a:r>
              <a:rPr lang="en-US" sz="2400" cap="none"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920384D-189B-EF40-0B8B-1A586BCA1EA0}"/>
              </a:ext>
            </a:extLst>
          </p:cNvPr>
          <p:cNvSpPr>
            <a:spLocks noGrp="1"/>
          </p:cNvSpPr>
          <p:nvPr>
            <p:ph idx="1"/>
          </p:nvPr>
        </p:nvSpPr>
        <p:spPr>
          <a:xfrm>
            <a:off x="1225680" y="3713018"/>
            <a:ext cx="9905999" cy="2810260"/>
          </a:xfrm>
        </p:spPr>
        <p:txBody>
          <a:bodyPr>
            <a:normAutofit/>
          </a:bodyPr>
          <a:lstStyle/>
          <a:p>
            <a:r>
              <a:rPr lang="en-US" dirty="0"/>
              <a:t>Este </a:t>
            </a:r>
            <a:r>
              <a:rPr lang="en-US" dirty="0" err="1"/>
              <a:t>tipo</a:t>
            </a:r>
            <a:r>
              <a:rPr lang="en-US" dirty="0"/>
              <a:t> de </a:t>
            </a:r>
            <a:r>
              <a:rPr lang="en-US" dirty="0" err="1"/>
              <a:t>oracion</a:t>
            </a:r>
            <a:r>
              <a:rPr lang="en-US" dirty="0"/>
              <a:t> es </a:t>
            </a:r>
            <a:r>
              <a:rPr lang="en-US" dirty="0" err="1"/>
              <a:t>una</a:t>
            </a:r>
            <a:r>
              <a:rPr lang="en-US" dirty="0"/>
              <a:t> </a:t>
            </a:r>
            <a:r>
              <a:rPr lang="en-US" dirty="0" err="1"/>
              <a:t>guerra</a:t>
            </a:r>
            <a:r>
              <a:rPr lang="en-US" dirty="0"/>
              <a:t> </a:t>
            </a:r>
            <a:r>
              <a:rPr lang="en-US" dirty="0" err="1"/>
              <a:t>cara</a:t>
            </a:r>
            <a:r>
              <a:rPr lang="en-US" dirty="0"/>
              <a:t> a </a:t>
            </a:r>
            <a:r>
              <a:rPr lang="en-US" dirty="0" err="1"/>
              <a:t>cara</a:t>
            </a:r>
            <a:r>
              <a:rPr lang="en-US" dirty="0"/>
              <a:t> con </a:t>
            </a:r>
            <a:r>
              <a:rPr lang="en-US" dirty="0" err="1"/>
              <a:t>el</a:t>
            </a:r>
            <a:r>
              <a:rPr lang="en-US" dirty="0"/>
              <a:t> </a:t>
            </a:r>
            <a:r>
              <a:rPr lang="en-US" dirty="0" err="1"/>
              <a:t>enemigo</a:t>
            </a:r>
            <a:r>
              <a:rPr lang="en-US" dirty="0"/>
              <a:t>.</a:t>
            </a:r>
          </a:p>
          <a:p>
            <a:r>
              <a:rPr lang="en-US" dirty="0" err="1"/>
              <a:t>Aqui</a:t>
            </a:r>
            <a:r>
              <a:rPr lang="en-US" dirty="0"/>
              <a:t> </a:t>
            </a:r>
            <a:r>
              <a:rPr lang="en-US" dirty="0" err="1"/>
              <a:t>ordenamos</a:t>
            </a:r>
            <a:r>
              <a:rPr lang="en-US" dirty="0"/>
              <a:t> </a:t>
            </a:r>
            <a:r>
              <a:rPr lang="en-US" dirty="0" err="1"/>
              <a:t>por</a:t>
            </a:r>
            <a:r>
              <a:rPr lang="en-US" dirty="0"/>
              <a:t> medio de la </a:t>
            </a:r>
            <a:r>
              <a:rPr lang="en-US" dirty="0" err="1"/>
              <a:t>autoridad</a:t>
            </a:r>
            <a:r>
              <a:rPr lang="en-US" dirty="0"/>
              <a:t> de Cristo a </a:t>
            </a:r>
            <a:r>
              <a:rPr lang="en-US" dirty="0" err="1"/>
              <a:t>los</a:t>
            </a:r>
            <a:r>
              <a:rPr lang="en-US" dirty="0"/>
              <a:t> </a:t>
            </a:r>
            <a:r>
              <a:rPr lang="en-US" dirty="0" err="1"/>
              <a:t>seres</a:t>
            </a:r>
            <a:r>
              <a:rPr lang="en-US" dirty="0"/>
              <a:t> </a:t>
            </a:r>
            <a:r>
              <a:rPr lang="en-US" dirty="0" err="1"/>
              <a:t>espirituales</a:t>
            </a:r>
            <a:r>
              <a:rPr lang="en-US" dirty="0"/>
              <a:t>.</a:t>
            </a:r>
          </a:p>
          <a:p>
            <a:r>
              <a:rPr lang="en-US" dirty="0"/>
              <a:t>This type of prayer is a face-to-face war with the enemy.</a:t>
            </a:r>
          </a:p>
          <a:p>
            <a:r>
              <a:rPr lang="en-US" dirty="0"/>
              <a:t>Here, by means of the authority of Christ, we command the spiritual l beings.</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126425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7F35141E-7A5D-9B1B-0E78-AE464E20923B}"/>
              </a:ext>
            </a:extLst>
          </p:cNvPr>
          <p:cNvSpPr>
            <a:spLocks noGrp="1"/>
          </p:cNvSpPr>
          <p:nvPr>
            <p:ph type="title"/>
          </p:nvPr>
        </p:nvSpPr>
        <p:spPr>
          <a:xfrm>
            <a:off x="1244602" y="-1"/>
            <a:ext cx="9905998" cy="3868739"/>
          </a:xfrm>
        </p:spPr>
        <p:txBody>
          <a:bodyPr>
            <a:normAutofit/>
          </a:bodyPr>
          <a:lstStyle/>
          <a:p>
            <a:r>
              <a:rPr lang="en-US" sz="2400" b="1" dirty="0">
                <a:latin typeface="Arial" panose="020B0604020202020204" pitchFamily="34" charset="0"/>
                <a:cs typeface="Arial" panose="020B0604020202020204" pitchFamily="34" charset="0"/>
              </a:rPr>
              <a:t>El </a:t>
            </a:r>
            <a:r>
              <a:rPr lang="en-US" sz="2400" b="1" dirty="0" err="1">
                <a:latin typeface="Arial" panose="020B0604020202020204" pitchFamily="34" charset="0"/>
                <a:cs typeface="Arial" panose="020B0604020202020204" pitchFamily="34" charset="0"/>
              </a:rPr>
              <a:t>poder</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una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declaracion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profetica</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2 Reyes 13:17 y </a:t>
            </a:r>
            <a:r>
              <a:rPr lang="en-US" sz="2400" cap="none" dirty="0" err="1">
                <a:latin typeface="Arial" panose="020B0604020202020204" pitchFamily="34" charset="0"/>
                <a:cs typeface="Arial" panose="020B0604020202020204" pitchFamily="34" charset="0"/>
              </a:rPr>
              <a:t>dijo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abre</a:t>
            </a:r>
            <a:r>
              <a:rPr lang="en-US" sz="2400" cap="none" dirty="0">
                <a:latin typeface="Arial" panose="020B0604020202020204" pitchFamily="34" charset="0"/>
                <a:cs typeface="Arial" panose="020B0604020202020204" pitchFamily="34" charset="0"/>
              </a:rPr>
              <a:t> la </a:t>
            </a:r>
            <a:r>
              <a:rPr lang="en-US" sz="2400" cap="none" dirty="0" err="1">
                <a:latin typeface="Arial" panose="020B0604020202020204" pitchFamily="34" charset="0"/>
                <a:cs typeface="Arial" panose="020B0604020202020204" pitchFamily="34" charset="0"/>
              </a:rPr>
              <a:t>ventana</a:t>
            </a:r>
            <a:r>
              <a:rPr lang="en-US" sz="2400" cap="none" dirty="0">
                <a:latin typeface="Arial" panose="020B0604020202020204" pitchFamily="34" charset="0"/>
                <a:cs typeface="Arial" panose="020B0604020202020204" pitchFamily="34" charset="0"/>
              </a:rPr>
              <a:t> que da al </a:t>
            </a:r>
            <a:r>
              <a:rPr lang="en-US" sz="2400" cap="none" dirty="0" err="1">
                <a:latin typeface="Arial" panose="020B0604020202020204" pitchFamily="34" charset="0"/>
                <a:cs typeface="Arial" panose="020B0604020202020204" pitchFamily="34" charset="0"/>
              </a:rPr>
              <a:t>oriente</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cuando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el</a:t>
            </a:r>
            <a:r>
              <a:rPr lang="en-US" sz="2400" cap="none" dirty="0">
                <a:latin typeface="Arial" panose="020B0604020202020204" pitchFamily="34" charset="0"/>
                <a:cs typeface="Arial" panose="020B0604020202020204" pitchFamily="34" charset="0"/>
              </a:rPr>
              <a:t> la </a:t>
            </a:r>
            <a:r>
              <a:rPr lang="en-US" sz="2400" cap="none" dirty="0" err="1">
                <a:latin typeface="Arial" panose="020B0604020202020204" pitchFamily="34" charset="0"/>
                <a:cs typeface="Arial" panose="020B0604020202020204" pitchFamily="34" charset="0"/>
              </a:rPr>
              <a:t>abrio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dijo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eliseo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tira</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tirando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el</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dijo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eliseo</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saeta</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salvacion</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jehova</a:t>
            </a:r>
            <a:r>
              <a:rPr lang="en-US" sz="2400" cap="none" dirty="0">
                <a:latin typeface="Arial" panose="020B0604020202020204" pitchFamily="34" charset="0"/>
                <a:cs typeface="Arial" panose="020B0604020202020204" pitchFamily="34" charset="0"/>
              </a:rPr>
              <a:t>, y </a:t>
            </a:r>
            <a:r>
              <a:rPr lang="en-US" sz="2400" cap="none" dirty="0" err="1">
                <a:latin typeface="Arial" panose="020B0604020202020204" pitchFamily="34" charset="0"/>
                <a:cs typeface="Arial" panose="020B0604020202020204" pitchFamily="34" charset="0"/>
              </a:rPr>
              <a:t>saeta</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salvacion</a:t>
            </a:r>
            <a:r>
              <a:rPr lang="en-US" sz="2400" cap="none" dirty="0">
                <a:latin typeface="Arial" panose="020B0604020202020204" pitchFamily="34" charset="0"/>
                <a:cs typeface="Arial" panose="020B0604020202020204" pitchFamily="34" charset="0"/>
              </a:rPr>
              <a:t> contra </a:t>
            </a:r>
            <a:r>
              <a:rPr lang="en-US" sz="2400" cap="none" dirty="0" err="1">
                <a:latin typeface="Arial" panose="020B0604020202020204" pitchFamily="34" charset="0"/>
                <a:cs typeface="Arial" panose="020B0604020202020204" pitchFamily="34" charset="0"/>
              </a:rPr>
              <a:t>siria</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porque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heriras</a:t>
            </a:r>
            <a:r>
              <a:rPr lang="en-US" sz="2400" cap="none" dirty="0">
                <a:latin typeface="Arial" panose="020B0604020202020204" pitchFamily="34" charset="0"/>
                <a:cs typeface="Arial" panose="020B0604020202020204" pitchFamily="34" charset="0"/>
              </a:rPr>
              <a:t> a </a:t>
            </a:r>
            <a:r>
              <a:rPr lang="en-US" sz="2400" cap="none" dirty="0" err="1">
                <a:latin typeface="Arial" panose="020B0604020202020204" pitchFamily="34" charset="0"/>
                <a:cs typeface="Arial" panose="020B0604020202020204" pitchFamily="34" charset="0"/>
              </a:rPr>
              <a:t>los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sirios</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en</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afec</a:t>
            </a:r>
            <a:r>
              <a:rPr lang="en-US" sz="2400" cap="none" dirty="0">
                <a:latin typeface="Arial" panose="020B0604020202020204" pitchFamily="34" charset="0"/>
                <a:cs typeface="Arial" panose="020B0604020202020204" pitchFamily="34" charset="0"/>
              </a:rPr>
              <a:t> hasta </a:t>
            </a:r>
            <a:r>
              <a:rPr lang="en-US" sz="2400" cap="none" dirty="0" err="1">
                <a:latin typeface="Arial" panose="020B0604020202020204" pitchFamily="34" charset="0"/>
                <a:cs typeface="Arial" panose="020B0604020202020204" pitchFamily="34" charset="0"/>
              </a:rPr>
              <a:t>consumirlos</a:t>
            </a:r>
            <a:r>
              <a:rPr lang="en-US" sz="2400" cap="none" dirty="0">
                <a:latin typeface="Arial" panose="020B0604020202020204" pitchFamily="34" charset="0"/>
                <a:cs typeface="Arial" panose="020B0604020202020204" pitchFamily="34" charset="0"/>
              </a:rPr>
              <a:t>.</a:t>
            </a:r>
            <a:br>
              <a:rPr lang="en-US" sz="2400" cap="none" dirty="0">
                <a:latin typeface="Arial" panose="020B0604020202020204" pitchFamily="34" charset="0"/>
                <a:cs typeface="Arial" panose="020B0604020202020204" pitchFamily="34" charset="0"/>
              </a:rPr>
            </a:br>
            <a:br>
              <a:rPr lang="en-US" sz="2400" cap="none"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power of a prophetic declaration</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And he said, “open the window eastward,” and he opened it. Then </a:t>
            </a:r>
            <a:r>
              <a:rPr lang="en-US" sz="2400" cap="none" dirty="0" err="1">
                <a:latin typeface="Arial" panose="020B0604020202020204" pitchFamily="34" charset="0"/>
                <a:cs typeface="Arial" panose="020B0604020202020204" pitchFamily="34" charset="0"/>
              </a:rPr>
              <a:t>elisha</a:t>
            </a:r>
            <a:r>
              <a:rPr lang="en-US" sz="2400" cap="none" dirty="0">
                <a:latin typeface="Arial" panose="020B0604020202020204" pitchFamily="34" charset="0"/>
                <a:cs typeface="Arial" panose="020B0604020202020204" pitchFamily="34" charset="0"/>
              </a:rPr>
              <a:t> said “shoot,” and he shot. And he said, the lord’s arrow of victory, the arrow of victory over </a:t>
            </a:r>
            <a:r>
              <a:rPr lang="en-US" sz="2400" cap="none" dirty="0" err="1">
                <a:latin typeface="Arial" panose="020B0604020202020204" pitchFamily="34" charset="0"/>
                <a:cs typeface="Arial" panose="020B0604020202020204" pitchFamily="34" charset="0"/>
              </a:rPr>
              <a:t>syria</a:t>
            </a:r>
            <a:r>
              <a:rPr lang="en-US" sz="2400" cap="none" dirty="0">
                <a:latin typeface="Arial" panose="020B0604020202020204" pitchFamily="34" charset="0"/>
                <a:cs typeface="Arial" panose="020B0604020202020204" pitchFamily="34" charset="0"/>
              </a:rPr>
              <a:t>! For you shall fight the </a:t>
            </a:r>
            <a:r>
              <a:rPr lang="en-US" sz="2400" cap="none" dirty="0" err="1">
                <a:latin typeface="Arial" panose="020B0604020202020204" pitchFamily="34" charset="0"/>
                <a:cs typeface="Arial" panose="020B0604020202020204" pitchFamily="34" charset="0"/>
              </a:rPr>
              <a:t>syrians</a:t>
            </a:r>
            <a:r>
              <a:rPr lang="en-US" sz="2400" cap="none" dirty="0">
                <a:latin typeface="Arial" panose="020B0604020202020204" pitchFamily="34" charset="0"/>
                <a:cs typeface="Arial" panose="020B0604020202020204" pitchFamily="34" charset="0"/>
              </a:rPr>
              <a:t> in </a:t>
            </a:r>
            <a:r>
              <a:rPr lang="en-US" sz="2400" cap="none" dirty="0" err="1">
                <a:latin typeface="Arial" panose="020B0604020202020204" pitchFamily="34" charset="0"/>
                <a:cs typeface="Arial" panose="020B0604020202020204" pitchFamily="34" charset="0"/>
              </a:rPr>
              <a:t>apek</a:t>
            </a:r>
            <a:r>
              <a:rPr lang="en-US" sz="2400" cap="none" dirty="0">
                <a:latin typeface="Arial" panose="020B0604020202020204" pitchFamily="34" charset="0"/>
                <a:cs typeface="Arial" panose="020B0604020202020204" pitchFamily="34" charset="0"/>
              </a:rPr>
              <a:t> until you have made an end of them.”</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D91EF3-E430-8594-9EDE-E2FA0C014AEF}"/>
              </a:ext>
            </a:extLst>
          </p:cNvPr>
          <p:cNvSpPr>
            <a:spLocks noGrp="1"/>
          </p:cNvSpPr>
          <p:nvPr>
            <p:ph idx="1"/>
          </p:nvPr>
        </p:nvSpPr>
        <p:spPr>
          <a:xfrm>
            <a:off x="1206500" y="3868738"/>
            <a:ext cx="9905999" cy="2974975"/>
          </a:xfrm>
        </p:spPr>
        <p:txBody>
          <a:bodyPr>
            <a:normAutofit/>
          </a:bodyPr>
          <a:lstStyle/>
          <a:p>
            <a:r>
              <a:rPr lang="en-US" sz="1800" dirty="0">
                <a:latin typeface="Arial" panose="020B0604020202020204" pitchFamily="34" charset="0"/>
                <a:cs typeface="Arial" panose="020B0604020202020204" pitchFamily="34" charset="0"/>
              </a:rPr>
              <a:t>Una </a:t>
            </a:r>
            <a:r>
              <a:rPr lang="en-US" sz="1800" dirty="0" err="1">
                <a:latin typeface="Arial" panose="020B0604020202020204" pitchFamily="34" charset="0"/>
                <a:cs typeface="Arial" panose="020B0604020202020204" pitchFamily="34" charset="0"/>
              </a:rPr>
              <a:t>declaracion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profetica</a:t>
            </a:r>
            <a:r>
              <a:rPr lang="en-US" sz="1800" dirty="0">
                <a:latin typeface="Arial" panose="020B0604020202020204" pitchFamily="34" charset="0"/>
                <a:cs typeface="Arial" panose="020B0604020202020204" pitchFamily="34" charset="0"/>
              </a:rPr>
              <a:t> es </a:t>
            </a:r>
            <a:r>
              <a:rPr lang="en-US" sz="1800" dirty="0" err="1">
                <a:latin typeface="Arial" panose="020B0604020202020204" pitchFamily="34" charset="0"/>
                <a:cs typeface="Arial" panose="020B0604020202020204" pitchFamily="34" charset="0"/>
              </a:rPr>
              <a:t>cuando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el</a:t>
            </a:r>
            <a:r>
              <a:rPr lang="en-US" sz="1800" dirty="0">
                <a:latin typeface="Arial" panose="020B0604020202020204" pitchFamily="34" charset="0"/>
                <a:cs typeface="Arial" panose="020B0604020202020204" pitchFamily="34" charset="0"/>
              </a:rPr>
              <a:t> hombre de Dios </a:t>
            </a:r>
            <a:r>
              <a:rPr lang="en-US" sz="1800" dirty="0" err="1">
                <a:latin typeface="Arial" panose="020B0604020202020204" pitchFamily="34" charset="0"/>
                <a:cs typeface="Arial" panose="020B0604020202020204" pitchFamily="34" charset="0"/>
              </a:rPr>
              <a:t>atraves</a:t>
            </a:r>
            <a:r>
              <a:rPr lang="en-US" sz="1800" dirty="0">
                <a:latin typeface="Arial" panose="020B0604020202020204" pitchFamily="34" charset="0"/>
                <a:cs typeface="Arial" panose="020B0604020202020204" pitchFamily="34" charset="0"/>
              </a:rPr>
              <a:t> de la </a:t>
            </a:r>
            <a:r>
              <a:rPr lang="en-US" sz="1800" dirty="0" err="1">
                <a:latin typeface="Arial" panose="020B0604020202020204" pitchFamily="34" charset="0"/>
                <a:cs typeface="Arial" panose="020B0604020202020204" pitchFamily="34" charset="0"/>
              </a:rPr>
              <a:t>fe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confiesa</a:t>
            </a:r>
            <a:r>
              <a:rPr lang="en-US" sz="1800" dirty="0">
                <a:latin typeface="Arial" panose="020B0604020202020204" pitchFamily="34" charset="0"/>
                <a:cs typeface="Arial" panose="020B0604020202020204" pitchFamily="34" charset="0"/>
              </a:rPr>
              <a:t> algo con </a:t>
            </a:r>
            <a:r>
              <a:rPr lang="en-US" sz="1800" dirty="0" err="1">
                <a:latin typeface="Arial" panose="020B0604020202020204" pitchFamily="34" charset="0"/>
                <a:cs typeface="Arial" panose="020B0604020202020204" pitchFamily="34" charset="0"/>
              </a:rPr>
              <a:t>su</a:t>
            </a:r>
            <a:r>
              <a:rPr lang="en-US" sz="1800" dirty="0">
                <a:latin typeface="Arial" panose="020B0604020202020204" pitchFamily="34" charset="0"/>
                <a:cs typeface="Arial" panose="020B0604020202020204" pitchFamily="34" charset="0"/>
              </a:rPr>
              <a:t> boca </a:t>
            </a:r>
            <a:r>
              <a:rPr lang="en-US" sz="1800" dirty="0" err="1">
                <a:latin typeface="Arial" panose="020B0604020202020204" pitchFamily="34" charset="0"/>
                <a:cs typeface="Arial" panose="020B0604020202020204" pitchFamily="34" charset="0"/>
              </a:rPr>
              <a:t>creyendo</a:t>
            </a:r>
            <a:r>
              <a:rPr lang="en-US" sz="1800" dirty="0">
                <a:latin typeface="Arial" panose="020B0604020202020204" pitchFamily="34" charset="0"/>
                <a:cs typeface="Arial" panose="020B0604020202020204" pitchFamily="34" charset="0"/>
              </a:rPr>
              <a:t> que </a:t>
            </a:r>
            <a:r>
              <a:rPr lang="en-US" sz="1800" dirty="0" err="1">
                <a:latin typeface="Arial" panose="020B0604020202020204" pitchFamily="34" charset="0"/>
                <a:cs typeface="Arial" panose="020B0604020202020204" pitchFamily="34" charset="0"/>
              </a:rPr>
              <a:t>va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acontecer</a:t>
            </a:r>
            <a:r>
              <a:rPr lang="en-US" sz="1800" dirty="0">
                <a:latin typeface="Arial" panose="020B0604020202020204" pitchFamily="34" charset="0"/>
                <a:cs typeface="Arial" panose="020B0604020202020204" pitchFamily="34" charset="0"/>
              </a:rPr>
              <a:t> lo que ha </a:t>
            </a:r>
            <a:r>
              <a:rPr lang="en-US" sz="1800" dirty="0" err="1">
                <a:latin typeface="Arial" panose="020B0604020202020204" pitchFamily="34" charset="0"/>
                <a:cs typeface="Arial" panose="020B0604020202020204" pitchFamily="34" charset="0"/>
              </a:rPr>
              <a:t>dicho</a:t>
            </a:r>
            <a:r>
              <a:rPr lang="en-US" sz="1800" dirty="0">
                <a:latin typeface="Arial" panose="020B0604020202020204" pitchFamily="34" charset="0"/>
                <a:cs typeface="Arial" panose="020B0604020202020204" pitchFamily="34" charset="0"/>
              </a:rPr>
              <a:t>. No es lo </a:t>
            </a:r>
            <a:r>
              <a:rPr lang="en-US" sz="1800" dirty="0" err="1">
                <a:latin typeface="Arial" panose="020B0604020202020204" pitchFamily="34" charset="0"/>
                <a:cs typeface="Arial" panose="020B0604020202020204" pitchFamily="34" charset="0"/>
              </a:rPr>
              <a:t>mismo</a:t>
            </a:r>
            <a:r>
              <a:rPr lang="en-US" sz="1800" dirty="0">
                <a:latin typeface="Arial" panose="020B0604020202020204" pitchFamily="34" charset="0"/>
                <a:cs typeface="Arial" panose="020B0604020202020204" pitchFamily="34" charset="0"/>
              </a:rPr>
              <a:t> palabra </a:t>
            </a:r>
            <a:r>
              <a:rPr lang="en-US" sz="1800" dirty="0" err="1">
                <a:latin typeface="Arial" panose="020B0604020202020204" pitchFamily="34" charset="0"/>
                <a:cs typeface="Arial" panose="020B0604020202020204" pitchFamily="34" charset="0"/>
              </a:rPr>
              <a:t>profetica</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declaracion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profetica</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declaracion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profetica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ligada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ami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fe</a:t>
            </a:r>
            <a:r>
              <a:rPr lang="en-US" sz="1800" dirty="0">
                <a:latin typeface="Arial" panose="020B0604020202020204" pitchFamily="34" charset="0"/>
                <a:cs typeface="Arial" panose="020B0604020202020204" pitchFamily="34" charset="0"/>
              </a:rPr>
              <a:t> y la palabra </a:t>
            </a:r>
            <a:r>
              <a:rPr lang="en-US" sz="1800" dirty="0" err="1">
                <a:latin typeface="Arial" panose="020B0604020202020204" pitchFamily="34" charset="0"/>
                <a:cs typeface="Arial" panose="020B0604020202020204" pitchFamily="34" charset="0"/>
              </a:rPr>
              <a:t>profetica</a:t>
            </a:r>
            <a:r>
              <a:rPr lang="en-US" sz="1800" dirty="0">
                <a:latin typeface="Arial" panose="020B0604020202020204" pitchFamily="34" charset="0"/>
                <a:cs typeface="Arial" panose="020B0604020202020204" pitchFamily="34" charset="0"/>
              </a:rPr>
              <a:t> es algo que Dios a </a:t>
            </a:r>
            <a:r>
              <a:rPr lang="en-US" sz="1800" dirty="0" err="1">
                <a:latin typeface="Arial" panose="020B0604020202020204" pitchFamily="34" charset="0"/>
                <a:cs typeface="Arial" panose="020B0604020202020204" pitchFamily="34" charset="0"/>
              </a:rPr>
              <a:t>dicho</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 prophetic declaration is when the man of God, through faith, confesses something with his mouth, believing that what he has spoken will come to pass. A prophetic word is not the same as a prophetic declaration. The prophetic declaration is linked to my faith, and the prophetic word is something that God has spoken.</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9186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16EB4CB3-4450-4BBD-37E2-A394BA6227FB}"/>
              </a:ext>
            </a:extLst>
          </p:cNvPr>
          <p:cNvSpPr>
            <a:spLocks noGrp="1"/>
          </p:cNvSpPr>
          <p:nvPr>
            <p:ph type="title"/>
          </p:nvPr>
        </p:nvSpPr>
        <p:spPr>
          <a:xfrm>
            <a:off x="1141413" y="0"/>
            <a:ext cx="9905998" cy="2097088"/>
          </a:xfrm>
        </p:spPr>
        <p:txBody>
          <a:bodyPr>
            <a:normAutofit/>
          </a:bodyPr>
          <a:lstStyle/>
          <a:p>
            <a:r>
              <a:rPr lang="en-US" sz="2800" cap="none" dirty="0"/>
              <a:t>El </a:t>
            </a:r>
            <a:r>
              <a:rPr lang="en-US" sz="2800" cap="none" dirty="0" err="1"/>
              <a:t>secreto</a:t>
            </a:r>
            <a:r>
              <a:rPr lang="en-US" sz="2800" cap="none" dirty="0"/>
              <a:t> de David para </a:t>
            </a:r>
            <a:r>
              <a:rPr lang="en-US" sz="2800" cap="none" dirty="0" err="1"/>
              <a:t>derribar</a:t>
            </a:r>
            <a:r>
              <a:rPr lang="en-US" sz="2800" cap="none" dirty="0"/>
              <a:t> al </a:t>
            </a:r>
            <a:r>
              <a:rPr lang="en-US" sz="2800" cap="none" dirty="0" err="1"/>
              <a:t>gigante</a:t>
            </a:r>
            <a:r>
              <a:rPr lang="en-US" sz="2800" cap="none" dirty="0"/>
              <a:t> no </a:t>
            </a:r>
            <a:r>
              <a:rPr lang="en-US" sz="2800" cap="none" dirty="0" err="1"/>
              <a:t>consistia</a:t>
            </a:r>
            <a:r>
              <a:rPr lang="en-US" sz="2800" cap="none" dirty="0"/>
              <a:t> </a:t>
            </a:r>
            <a:r>
              <a:rPr lang="en-US" sz="2800" cap="none" dirty="0" err="1"/>
              <a:t>en</a:t>
            </a:r>
            <a:r>
              <a:rPr lang="en-US" sz="2800" cap="none" dirty="0"/>
              <a:t> la </a:t>
            </a:r>
            <a:r>
              <a:rPr lang="en-US" sz="2800" cap="none" dirty="0" err="1"/>
              <a:t>fuerza</a:t>
            </a:r>
            <a:r>
              <a:rPr lang="en-US" sz="2800" cap="none" dirty="0"/>
              <a:t> de David, </a:t>
            </a:r>
            <a:r>
              <a:rPr lang="en-US" sz="2800" cap="none" dirty="0" err="1"/>
              <a:t>sino</a:t>
            </a:r>
            <a:r>
              <a:rPr lang="en-US" sz="2800" cap="none" dirty="0"/>
              <a:t> </a:t>
            </a:r>
            <a:r>
              <a:rPr lang="en-US" sz="2800" cap="none" dirty="0" err="1"/>
              <a:t>en</a:t>
            </a:r>
            <a:r>
              <a:rPr lang="en-US" sz="2800" cap="none" dirty="0"/>
              <a:t> </a:t>
            </a:r>
            <a:r>
              <a:rPr lang="en-US" sz="2800" cap="none" dirty="0" err="1"/>
              <a:t>el</a:t>
            </a:r>
            <a:r>
              <a:rPr lang="en-US" sz="2800" cap="none" dirty="0"/>
              <a:t> </a:t>
            </a:r>
            <a:r>
              <a:rPr lang="en-US" sz="2800" cap="none" dirty="0" err="1"/>
              <a:t>poder</a:t>
            </a:r>
            <a:r>
              <a:rPr lang="en-US" sz="2800" cap="none" dirty="0"/>
              <a:t> de sus palabras.</a:t>
            </a:r>
            <a:br>
              <a:rPr lang="en-US" sz="2800" cap="none" dirty="0"/>
            </a:br>
            <a:r>
              <a:rPr lang="en-US" sz="2800" cap="none" dirty="0"/>
              <a:t>David’s secret for bringing down the giant lay not in David’s strength, but in the power of his words</a:t>
            </a:r>
            <a:r>
              <a:rPr lang="en-US" sz="2800" dirty="0"/>
              <a:t>.</a:t>
            </a:r>
          </a:p>
        </p:txBody>
      </p:sp>
      <p:sp>
        <p:nvSpPr>
          <p:cNvPr id="3" name="Content Placeholder 2">
            <a:extLst>
              <a:ext uri="{FF2B5EF4-FFF2-40B4-BE49-F238E27FC236}">
                <a16:creationId xmlns:a16="http://schemas.microsoft.com/office/drawing/2014/main" id="{D96DF625-2F21-03EA-B098-9443B42B1093}"/>
              </a:ext>
            </a:extLst>
          </p:cNvPr>
          <p:cNvSpPr>
            <a:spLocks noGrp="1"/>
          </p:cNvSpPr>
          <p:nvPr>
            <p:ph idx="1"/>
          </p:nvPr>
        </p:nvSpPr>
        <p:spPr>
          <a:xfrm>
            <a:off x="1141412" y="2097088"/>
            <a:ext cx="9905999" cy="4746625"/>
          </a:xfrm>
        </p:spPr>
        <p:txBody>
          <a:bodyPr>
            <a:normAutofit fontScale="92500" lnSpcReduction="10000"/>
          </a:bodyPr>
          <a:lstStyle/>
          <a:p>
            <a:r>
              <a:rPr lang="en-US" sz="2000" dirty="0" err="1">
                <a:latin typeface="Arial" panose="020B0604020202020204" pitchFamily="34" charset="0"/>
                <a:cs typeface="Arial" panose="020B0604020202020204" pitchFamily="34" charset="0"/>
              </a:rPr>
              <a:t>Jehova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entrega</a:t>
            </a:r>
            <a:r>
              <a:rPr lang="en-US" sz="2000" dirty="0">
                <a:latin typeface="Arial" panose="020B0604020202020204" pitchFamily="34" charset="0"/>
                <a:cs typeface="Arial" panose="020B0604020202020204" pitchFamily="34" charset="0"/>
              </a:rPr>
              <a:t> hoy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mi mano</a:t>
            </a:r>
          </a:p>
          <a:p>
            <a:r>
              <a:rPr lang="en-US" sz="2000" dirty="0">
                <a:latin typeface="Arial" panose="020B0604020202020204" pitchFamily="34" charset="0"/>
                <a:cs typeface="Arial" panose="020B0604020202020204" pitchFamily="34" charset="0"/>
              </a:rPr>
              <a:t>Y </a:t>
            </a:r>
            <a:r>
              <a:rPr lang="en-US" sz="2000" dirty="0" err="1">
                <a:latin typeface="Arial" panose="020B0604020202020204" pitchFamily="34" charset="0"/>
                <a:cs typeface="Arial" panose="020B0604020202020204" pitchFamily="34" charset="0"/>
              </a:rPr>
              <a:t>yo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vencere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cortare</a:t>
            </a:r>
            <a:r>
              <a:rPr lang="en-US" sz="2000" dirty="0">
                <a:latin typeface="Arial" panose="020B0604020202020204" pitchFamily="34" charset="0"/>
                <a:cs typeface="Arial" panose="020B0604020202020204" pitchFamily="34" charset="0"/>
              </a:rPr>
              <a:t> la cabeza</a:t>
            </a:r>
          </a:p>
          <a:p>
            <a:r>
              <a:rPr lang="en-US" sz="2000" dirty="0">
                <a:latin typeface="Arial" panose="020B0604020202020204" pitchFamily="34" charset="0"/>
                <a:cs typeface="Arial" panose="020B0604020202020204" pitchFamily="34" charset="0"/>
              </a:rPr>
              <a:t>Y dare hoy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cuerpos</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los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filisteos</a:t>
            </a:r>
            <a:r>
              <a:rPr lang="en-US" sz="2000" dirty="0">
                <a:latin typeface="Arial" panose="020B0604020202020204" pitchFamily="34" charset="0"/>
                <a:cs typeface="Arial" panose="020B0604020202020204" pitchFamily="34" charset="0"/>
              </a:rPr>
              <a:t> a las </a:t>
            </a:r>
            <a:r>
              <a:rPr lang="en-US" sz="2000" dirty="0" err="1">
                <a:latin typeface="Arial" panose="020B0604020202020204" pitchFamily="34" charset="0"/>
                <a:cs typeface="Arial" panose="020B0604020202020204" pitchFamily="34" charset="0"/>
              </a:rPr>
              <a:t>aves</a:t>
            </a:r>
            <a:r>
              <a:rPr lang="en-US" sz="2000" dirty="0">
                <a:latin typeface="Arial" panose="020B0604020202020204" pitchFamily="34" charset="0"/>
                <a:cs typeface="Arial" panose="020B0604020202020204" pitchFamily="34" charset="0"/>
              </a:rPr>
              <a:t> del </a:t>
            </a:r>
            <a:r>
              <a:rPr lang="en-US" sz="2000" dirty="0" err="1">
                <a:latin typeface="Arial" panose="020B0604020202020204" pitchFamily="34" charset="0"/>
                <a:cs typeface="Arial" panose="020B0604020202020204" pitchFamily="34" charset="0"/>
              </a:rPr>
              <a:t>cielo</a:t>
            </a:r>
            <a:r>
              <a:rPr lang="en-US" sz="2000" dirty="0">
                <a:latin typeface="Arial" panose="020B0604020202020204" pitchFamily="34" charset="0"/>
                <a:cs typeface="Arial" panose="020B0604020202020204" pitchFamily="34" charset="0"/>
              </a:rPr>
              <a:t> y a las </a:t>
            </a:r>
            <a:r>
              <a:rPr lang="en-US" sz="2000" dirty="0" err="1">
                <a:latin typeface="Arial" panose="020B0604020202020204" pitchFamily="34" charset="0"/>
                <a:cs typeface="Arial" panose="020B0604020202020204" pitchFamily="34" charset="0"/>
              </a:rPr>
              <a:t>bestias</a:t>
            </a:r>
            <a:r>
              <a:rPr lang="en-US" sz="2000" dirty="0">
                <a:latin typeface="Arial" panose="020B0604020202020204" pitchFamily="34" charset="0"/>
                <a:cs typeface="Arial" panose="020B0604020202020204" pitchFamily="34" charset="0"/>
              </a:rPr>
              <a:t> de la tierra</a:t>
            </a:r>
          </a:p>
          <a:p>
            <a:r>
              <a:rPr lang="en-US" sz="2000" dirty="0">
                <a:latin typeface="Arial" panose="020B0604020202020204" pitchFamily="34" charset="0"/>
                <a:cs typeface="Arial" panose="020B0604020202020204" pitchFamily="34" charset="0"/>
              </a:rPr>
              <a:t>Y </a:t>
            </a:r>
            <a:r>
              <a:rPr lang="en-US" sz="2000" dirty="0" err="1">
                <a:latin typeface="Arial" panose="020B0604020202020204" pitchFamily="34" charset="0"/>
                <a:cs typeface="Arial" panose="020B0604020202020204" pitchFamily="34" charset="0"/>
              </a:rPr>
              <a:t>toda</a:t>
            </a:r>
            <a:r>
              <a:rPr lang="en-US" sz="2000" dirty="0">
                <a:latin typeface="Arial" panose="020B0604020202020204" pitchFamily="34" charset="0"/>
                <a:cs typeface="Arial" panose="020B0604020202020204" pitchFamily="34" charset="0"/>
              </a:rPr>
              <a:t> la tierra sabra que hay Dios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Israel</a:t>
            </a:r>
          </a:p>
          <a:p>
            <a:r>
              <a:rPr lang="en-US" sz="2000" dirty="0">
                <a:latin typeface="Arial" panose="020B0604020202020204" pitchFamily="34" charset="0"/>
                <a:cs typeface="Arial" panose="020B0604020202020204" pitchFamily="34" charset="0"/>
              </a:rPr>
              <a:t>Jehovah delivers you into my hand today</a:t>
            </a:r>
          </a:p>
          <a:p>
            <a:r>
              <a:rPr lang="en-US" sz="2000" dirty="0">
                <a:latin typeface="Arial" panose="020B0604020202020204" pitchFamily="34" charset="0"/>
                <a:cs typeface="Arial" panose="020B0604020202020204" pitchFamily="34" charset="0"/>
              </a:rPr>
              <a:t>And I will defeat you</a:t>
            </a:r>
          </a:p>
          <a:p>
            <a:r>
              <a:rPr lang="en-US" sz="2000" dirty="0">
                <a:latin typeface="Arial" panose="020B0604020202020204" pitchFamily="34" charset="0"/>
                <a:cs typeface="Arial" panose="020B0604020202020204" pitchFamily="34" charset="0"/>
              </a:rPr>
              <a:t>And I will cut off your head </a:t>
            </a:r>
          </a:p>
          <a:p>
            <a:r>
              <a:rPr lang="en-US" sz="2000" dirty="0">
                <a:latin typeface="Arial" panose="020B0604020202020204" pitchFamily="34" charset="0"/>
                <a:cs typeface="Arial" panose="020B0604020202020204" pitchFamily="34" charset="0"/>
              </a:rPr>
              <a:t>And today I will give the bodies of the philistines to the birds of the air and to the beasts of the earth</a:t>
            </a:r>
          </a:p>
          <a:p>
            <a:r>
              <a:rPr lang="en-US" sz="2000" dirty="0">
                <a:latin typeface="Arial" panose="020B0604020202020204" pitchFamily="34" charset="0"/>
                <a:cs typeface="Arial" panose="020B0604020202020204" pitchFamily="34" charset="0"/>
              </a:rPr>
              <a:t>And all the earth shall know that there is a God in Israel</a:t>
            </a:r>
          </a:p>
          <a:p>
            <a:endParaRPr lang="en-US" sz="2000"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310050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434FAF-7307-79FC-C524-343A8026193B}"/>
              </a:ext>
            </a:extLst>
          </p:cNvPr>
          <p:cNvPicPr>
            <a:picLocks noGrp="1" noRot="1" noChangeAspect="1" noMove="1" noResize="1" noEditPoints="1" noAdjustHandles="1" noChangeArrowheads="1" noChangeShapeType="1" noCrop="1"/>
          </p:cNvPicPr>
          <p:nvPr/>
        </p:nvPicPr>
        <p:blipFill>
          <a:blip r:embed="rId3"/>
          <a:stretch>
            <a:fillRect/>
          </a:stretch>
        </p:blipFill>
        <p:spPr>
          <a:xfrm>
            <a:off x="0" y="-191213"/>
            <a:ext cx="12192000" cy="7049213"/>
          </a:xfrm>
          <a:prstGeom prst="rect">
            <a:avLst/>
          </a:prstGeom>
        </p:spPr>
      </p:pic>
      <p:sp>
        <p:nvSpPr>
          <p:cNvPr id="2" name="Title 1">
            <a:extLst>
              <a:ext uri="{FF2B5EF4-FFF2-40B4-BE49-F238E27FC236}">
                <a16:creationId xmlns:a16="http://schemas.microsoft.com/office/drawing/2014/main" id="{BE118E05-27A0-1AA2-3405-5B9CED59B88B}"/>
              </a:ext>
            </a:extLst>
          </p:cNvPr>
          <p:cNvSpPr>
            <a:spLocks noGrp="1"/>
          </p:cNvSpPr>
          <p:nvPr>
            <p:ph type="ctrTitle"/>
          </p:nvPr>
        </p:nvSpPr>
        <p:spPr>
          <a:xfrm>
            <a:off x="8057397" y="1113282"/>
            <a:ext cx="3489569" cy="2396681"/>
          </a:xfrm>
        </p:spPr>
        <p:txBody>
          <a:bodyPr>
            <a:normAutofit/>
          </a:bodyPr>
          <a:lstStyle/>
          <a:p>
            <a:r>
              <a:rPr lang="en-US" sz="4400" dirty="0">
                <a:latin typeface="Lao MN" pitchFamily="2" charset="0"/>
                <a:cs typeface="Lao MN" pitchFamily="2" charset="0"/>
              </a:rPr>
              <a:t>GUERRA ESPIRITUAL </a:t>
            </a:r>
          </a:p>
        </p:txBody>
      </p:sp>
      <p:sp>
        <p:nvSpPr>
          <p:cNvPr id="3" name="Subtitle 2">
            <a:extLst>
              <a:ext uri="{FF2B5EF4-FFF2-40B4-BE49-F238E27FC236}">
                <a16:creationId xmlns:a16="http://schemas.microsoft.com/office/drawing/2014/main" id="{E5A88C28-8BB2-5B8F-0557-3F103F94C90D}"/>
              </a:ext>
            </a:extLst>
          </p:cNvPr>
          <p:cNvSpPr>
            <a:spLocks noGrp="1"/>
          </p:cNvSpPr>
          <p:nvPr>
            <p:ph type="subTitle" idx="1"/>
          </p:nvPr>
        </p:nvSpPr>
        <p:spPr>
          <a:xfrm>
            <a:off x="8046666" y="3602038"/>
            <a:ext cx="3500301" cy="2052720"/>
          </a:xfrm>
        </p:spPr>
        <p:txBody>
          <a:bodyPr>
            <a:normAutofit/>
          </a:bodyPr>
          <a:lstStyle/>
          <a:p>
            <a:r>
              <a:rPr lang="en-US" sz="1800" dirty="0">
                <a:latin typeface="Lao MN" pitchFamily="2" charset="0"/>
                <a:cs typeface="Lao MN" pitchFamily="2" charset="0"/>
              </a:rPr>
              <a:t>Spiritual warfare</a:t>
            </a:r>
          </a:p>
        </p:txBody>
      </p:sp>
      <p:sp>
        <p:nvSpPr>
          <p:cNvPr id="56"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F969B-F847-BD02-8F0E-FF14377E8DFC}"/>
              </a:ext>
            </a:extLst>
          </p:cNvPr>
          <p:cNvPicPr>
            <a:picLocks noChangeAspect="1"/>
          </p:cNvPicPr>
          <p:nvPr/>
        </p:nvPicPr>
        <p:blipFill>
          <a:blip r:embed="rId4"/>
          <a:srcRect l="501" r="24387" b="2"/>
          <a:stretch>
            <a:fillRect/>
          </a:stretch>
        </p:blipFill>
        <p:spPr>
          <a:xfrm>
            <a:off x="1118988" y="1136606"/>
            <a:ext cx="6112382" cy="4577297"/>
          </a:xfrm>
          <a:prstGeom prst="rect">
            <a:avLst/>
          </a:prstGeom>
        </p:spPr>
      </p:pic>
    </p:spTree>
    <p:extLst>
      <p:ext uri="{BB962C8B-B14F-4D97-AF65-F5344CB8AC3E}">
        <p14:creationId xmlns:p14="http://schemas.microsoft.com/office/powerpoint/2010/main" val="276779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0ACAAC4A-9911-E6D7-2CC0-4F78AD74D22C}"/>
              </a:ext>
            </a:extLst>
          </p:cNvPr>
          <p:cNvSpPr>
            <a:spLocks noGrp="1"/>
          </p:cNvSpPr>
          <p:nvPr>
            <p:ph type="title"/>
          </p:nvPr>
        </p:nvSpPr>
        <p:spPr>
          <a:xfrm>
            <a:off x="1169989" y="277091"/>
            <a:ext cx="9905998" cy="2326555"/>
          </a:xfrm>
        </p:spPr>
        <p:txBody>
          <a:bodyPr>
            <a:noAutofit/>
          </a:bodyPr>
          <a:lstStyle/>
          <a:p>
            <a:r>
              <a:rPr lang="en-US" cap="none" dirty="0">
                <a:latin typeface="Arial" panose="020B0604020202020204" pitchFamily="34" charset="0"/>
                <a:ea typeface="Bodoni Ornaments" pitchFamily="2" charset="0"/>
                <a:cs typeface="Arial" panose="020B0604020202020204" pitchFamily="34" charset="0"/>
              </a:rPr>
              <a:t>Jeremias 51:20 </a:t>
            </a:r>
            <a:r>
              <a:rPr lang="en-US" cap="none" dirty="0" err="1">
                <a:latin typeface="Arial" panose="020B0604020202020204" pitchFamily="34" charset="0"/>
                <a:ea typeface="Bodoni Ornaments" pitchFamily="2" charset="0"/>
                <a:cs typeface="Arial" panose="020B0604020202020204" pitchFamily="34" charset="0"/>
              </a:rPr>
              <a:t>Martilllo</a:t>
            </a:r>
            <a:r>
              <a:rPr lang="en-US" cap="none" dirty="0">
                <a:latin typeface="Arial" panose="020B0604020202020204" pitchFamily="34" charset="0"/>
                <a:ea typeface="Bodoni Ornaments" pitchFamily="2" charset="0"/>
                <a:cs typeface="Arial" panose="020B0604020202020204" pitchFamily="34" charset="0"/>
              </a:rPr>
              <a:t> me </a:t>
            </a:r>
            <a:r>
              <a:rPr lang="en-US" cap="none" dirty="0" err="1">
                <a:latin typeface="Arial" panose="020B0604020202020204" pitchFamily="34" charset="0"/>
                <a:ea typeface="Bodoni Ornaments" pitchFamily="2" charset="0"/>
                <a:cs typeface="Arial" panose="020B0604020202020204" pitchFamily="34" charset="0"/>
              </a:rPr>
              <a:t>sois</a:t>
            </a:r>
            <a:r>
              <a:rPr lang="en-US" cap="none" dirty="0">
                <a:latin typeface="Arial" panose="020B0604020202020204" pitchFamily="34" charset="0"/>
                <a:ea typeface="Bodoni Ornaments" pitchFamily="2" charset="0"/>
                <a:cs typeface="Arial" panose="020B0604020202020204" pitchFamily="34" charset="0"/>
              </a:rPr>
              <a:t>, y </a:t>
            </a:r>
            <a:r>
              <a:rPr lang="en-US" cap="none" dirty="0" err="1">
                <a:latin typeface="Arial" panose="020B0604020202020204" pitchFamily="34" charset="0"/>
                <a:ea typeface="Bodoni Ornaments" pitchFamily="2" charset="0"/>
                <a:cs typeface="Arial" panose="020B0604020202020204" pitchFamily="34" charset="0"/>
              </a:rPr>
              <a:t>armas</a:t>
            </a:r>
            <a:r>
              <a:rPr lang="en-US" cap="none" dirty="0">
                <a:latin typeface="Arial" panose="020B0604020202020204" pitchFamily="34" charset="0"/>
                <a:ea typeface="Bodoni Ornaments" pitchFamily="2" charset="0"/>
                <a:cs typeface="Arial" panose="020B0604020202020204" pitchFamily="34" charset="0"/>
              </a:rPr>
              <a:t> de </a:t>
            </a:r>
            <a:r>
              <a:rPr lang="en-US" cap="none" dirty="0" err="1">
                <a:latin typeface="Arial" panose="020B0604020202020204" pitchFamily="34" charset="0"/>
                <a:ea typeface="Bodoni Ornaments" pitchFamily="2" charset="0"/>
                <a:cs typeface="Arial" panose="020B0604020202020204" pitchFamily="34" charset="0"/>
              </a:rPr>
              <a:t>guerra</a:t>
            </a:r>
            <a:r>
              <a:rPr lang="en-US" cap="none" dirty="0">
                <a:latin typeface="Arial" panose="020B0604020202020204" pitchFamily="34" charset="0"/>
                <a:ea typeface="Bodoni Ornaments" pitchFamily="2" charset="0"/>
                <a:cs typeface="Arial" panose="020B0604020202020204" pitchFamily="34" charset="0"/>
              </a:rPr>
              <a:t>; y </a:t>
            </a:r>
            <a:r>
              <a:rPr lang="en-US" cap="none" dirty="0" err="1">
                <a:latin typeface="Arial" panose="020B0604020202020204" pitchFamily="34" charset="0"/>
                <a:ea typeface="Bodoni Ornaments" pitchFamily="2" charset="0"/>
                <a:cs typeface="Arial" panose="020B0604020202020204" pitchFamily="34" charset="0"/>
              </a:rPr>
              <a:t>por</a:t>
            </a:r>
            <a:r>
              <a:rPr lang="en-US" cap="none" dirty="0">
                <a:latin typeface="Arial" panose="020B0604020202020204" pitchFamily="34" charset="0"/>
                <a:ea typeface="Bodoni Ornaments" pitchFamily="2" charset="0"/>
                <a:cs typeface="Arial" panose="020B0604020202020204" pitchFamily="34" charset="0"/>
              </a:rPr>
              <a:t> medio de </a:t>
            </a:r>
            <a:r>
              <a:rPr lang="en-US" cap="none" dirty="0" err="1">
                <a:latin typeface="Arial" panose="020B0604020202020204" pitchFamily="34" charset="0"/>
                <a:ea typeface="Bodoni Ornaments" pitchFamily="2" charset="0"/>
                <a:cs typeface="Arial" panose="020B0604020202020204" pitchFamily="34" charset="0"/>
              </a:rPr>
              <a:t>ti</a:t>
            </a:r>
            <a:r>
              <a:rPr lang="en-US" cap="none" dirty="0">
                <a:latin typeface="Arial" panose="020B0604020202020204" pitchFamily="34" charset="0"/>
                <a:ea typeface="Bodoni Ornaments" pitchFamily="2" charset="0"/>
                <a:cs typeface="Arial" panose="020B0604020202020204" pitchFamily="34" charset="0"/>
              </a:rPr>
              <a:t> </a:t>
            </a:r>
            <a:r>
              <a:rPr lang="en-US" cap="none" dirty="0" err="1">
                <a:latin typeface="Arial" panose="020B0604020202020204" pitchFamily="34" charset="0"/>
                <a:ea typeface="Bodoni Ornaments" pitchFamily="2" charset="0"/>
                <a:cs typeface="Arial" panose="020B0604020202020204" pitchFamily="34" charset="0"/>
              </a:rPr>
              <a:t>quebrantare</a:t>
            </a:r>
            <a:r>
              <a:rPr lang="en-US" cap="none" dirty="0">
                <a:latin typeface="Arial" panose="020B0604020202020204" pitchFamily="34" charset="0"/>
                <a:ea typeface="Bodoni Ornaments" pitchFamily="2" charset="0"/>
                <a:cs typeface="Arial" panose="020B0604020202020204" pitchFamily="34" charset="0"/>
              </a:rPr>
              <a:t> </a:t>
            </a:r>
            <a:r>
              <a:rPr lang="en-US" cap="none" dirty="0" err="1">
                <a:latin typeface="Arial" panose="020B0604020202020204" pitchFamily="34" charset="0"/>
                <a:ea typeface="Bodoni Ornaments" pitchFamily="2" charset="0"/>
                <a:cs typeface="Arial" panose="020B0604020202020204" pitchFamily="34" charset="0"/>
              </a:rPr>
              <a:t>naciones</a:t>
            </a:r>
            <a:r>
              <a:rPr lang="en-US" cap="none" dirty="0">
                <a:latin typeface="Arial" panose="020B0604020202020204" pitchFamily="34" charset="0"/>
                <a:ea typeface="Bodoni Ornaments" pitchFamily="2" charset="0"/>
                <a:cs typeface="Arial" panose="020B0604020202020204" pitchFamily="34" charset="0"/>
              </a:rPr>
              <a:t>, y </a:t>
            </a:r>
            <a:r>
              <a:rPr lang="en-US" cap="none" dirty="0" err="1">
                <a:latin typeface="Arial" panose="020B0604020202020204" pitchFamily="34" charset="0"/>
                <a:ea typeface="Bodoni Ornaments" pitchFamily="2" charset="0"/>
                <a:cs typeface="Arial" panose="020B0604020202020204" pitchFamily="34" charset="0"/>
              </a:rPr>
              <a:t>por</a:t>
            </a:r>
            <a:r>
              <a:rPr lang="en-US" cap="none" dirty="0">
                <a:latin typeface="Arial" panose="020B0604020202020204" pitchFamily="34" charset="0"/>
                <a:ea typeface="Bodoni Ornaments" pitchFamily="2" charset="0"/>
                <a:cs typeface="Arial" panose="020B0604020202020204" pitchFamily="34" charset="0"/>
              </a:rPr>
              <a:t> medio de </a:t>
            </a:r>
            <a:r>
              <a:rPr lang="en-US" cap="none" dirty="0" err="1">
                <a:latin typeface="Arial" panose="020B0604020202020204" pitchFamily="34" charset="0"/>
                <a:ea typeface="Bodoni Ornaments" pitchFamily="2" charset="0"/>
                <a:cs typeface="Arial" panose="020B0604020202020204" pitchFamily="34" charset="0"/>
              </a:rPr>
              <a:t>ti</a:t>
            </a:r>
            <a:r>
              <a:rPr lang="en-US" cap="none" dirty="0">
                <a:latin typeface="Arial" panose="020B0604020202020204" pitchFamily="34" charset="0"/>
                <a:ea typeface="Bodoni Ornaments" pitchFamily="2" charset="0"/>
                <a:cs typeface="Arial" panose="020B0604020202020204" pitchFamily="34" charset="0"/>
              </a:rPr>
              <a:t> </a:t>
            </a:r>
            <a:r>
              <a:rPr lang="en-US" cap="none" dirty="0" err="1">
                <a:latin typeface="Arial" panose="020B0604020202020204" pitchFamily="34" charset="0"/>
                <a:ea typeface="Bodoni Ornaments" pitchFamily="2" charset="0"/>
                <a:cs typeface="Arial" panose="020B0604020202020204" pitchFamily="34" charset="0"/>
              </a:rPr>
              <a:t>destruire</a:t>
            </a:r>
            <a:r>
              <a:rPr lang="en-US" cap="none" dirty="0">
                <a:latin typeface="Arial" panose="020B0604020202020204" pitchFamily="34" charset="0"/>
                <a:ea typeface="Bodoni Ornaments" pitchFamily="2" charset="0"/>
                <a:cs typeface="Arial" panose="020B0604020202020204" pitchFamily="34" charset="0"/>
              </a:rPr>
              <a:t> </a:t>
            </a:r>
            <a:r>
              <a:rPr lang="en-US" cap="none" dirty="0" err="1">
                <a:latin typeface="Arial" panose="020B0604020202020204" pitchFamily="34" charset="0"/>
                <a:ea typeface="Bodoni Ornaments" pitchFamily="2" charset="0"/>
                <a:cs typeface="Arial" panose="020B0604020202020204" pitchFamily="34" charset="0"/>
              </a:rPr>
              <a:t>reinos</a:t>
            </a:r>
            <a:r>
              <a:rPr lang="en-US" cap="none" dirty="0">
                <a:latin typeface="Arial" panose="020B0604020202020204" pitchFamily="34" charset="0"/>
                <a:ea typeface="Bodoni Ornaments" pitchFamily="2" charset="0"/>
                <a:cs typeface="Arial" panose="020B0604020202020204" pitchFamily="34" charset="0"/>
              </a:rPr>
              <a:t> (RVR1960</a:t>
            </a:r>
            <a:r>
              <a:rPr lang="en-US" cap="none" dirty="0">
                <a:latin typeface=""/>
                <a:ea typeface="Bodoni Ornaments" pitchFamily="2" charset="0"/>
                <a:cs typeface="Arial" panose="020B0604020202020204" pitchFamily="34" charset="0"/>
              </a:rPr>
              <a:t>)</a:t>
            </a:r>
          </a:p>
        </p:txBody>
      </p:sp>
      <p:sp>
        <p:nvSpPr>
          <p:cNvPr id="3" name="Content Placeholder 2">
            <a:extLst>
              <a:ext uri="{FF2B5EF4-FFF2-40B4-BE49-F238E27FC236}">
                <a16:creationId xmlns:a16="http://schemas.microsoft.com/office/drawing/2014/main" id="{E712C59E-9B24-4E67-E99E-0BA135A7F049}"/>
              </a:ext>
            </a:extLst>
          </p:cNvPr>
          <p:cNvSpPr>
            <a:spLocks noGrp="1"/>
          </p:cNvSpPr>
          <p:nvPr>
            <p:ph idx="1"/>
          </p:nvPr>
        </p:nvSpPr>
        <p:spPr>
          <a:xfrm>
            <a:off x="1141412" y="3599152"/>
            <a:ext cx="9905999" cy="2731797"/>
          </a:xfrm>
        </p:spPr>
        <p:txBody>
          <a:bodyPr>
            <a:normAutofit/>
          </a:bodyPr>
          <a:lstStyle/>
          <a:p>
            <a:pPr marL="0" indent="0">
              <a:buNone/>
            </a:pPr>
            <a:r>
              <a:rPr lang="en-US" sz="3600" dirty="0">
                <a:latin typeface="Arial" panose="020B0604020202020204" pitchFamily="34" charset="0"/>
                <a:cs typeface="Arial" panose="020B0604020202020204" pitchFamily="34" charset="0"/>
              </a:rPr>
              <a:t>Jeremiah 51:20 You are my hammer and weapon of war: with you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break nations in pieces; with you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destroy kingdoms (ESV)</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109588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C457C6C1-F1C2-2694-3ABA-2E19AB4FBE9F}"/>
              </a:ext>
            </a:extLst>
          </p:cNvPr>
          <p:cNvSpPr>
            <a:spLocks noGrp="1"/>
          </p:cNvSpPr>
          <p:nvPr>
            <p:ph type="title"/>
          </p:nvPr>
        </p:nvSpPr>
        <p:spPr>
          <a:xfrm>
            <a:off x="1141413" y="618518"/>
            <a:ext cx="9905998" cy="1478570"/>
          </a:xfrm>
        </p:spPr>
        <p:txBody>
          <a:bodyPr>
            <a:normAutofit/>
          </a:bodyPr>
          <a:lstStyle/>
          <a:p>
            <a:r>
              <a:rPr lang="en-US" b="1" dirty="0">
                <a:latin typeface="Arial" panose="020B0604020202020204" pitchFamily="34" charset="0"/>
                <a:cs typeface="Arial" panose="020B0604020202020204" pitchFamily="34" charset="0"/>
              </a:rPr>
              <a:t>QUE ES LA GUERRA ESPIRITUAL?</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WHAT IS SPIRITUAL warfare?</a:t>
            </a:r>
          </a:p>
        </p:txBody>
      </p:sp>
      <p:sp>
        <p:nvSpPr>
          <p:cNvPr id="3" name="Content Placeholder 2">
            <a:extLst>
              <a:ext uri="{FF2B5EF4-FFF2-40B4-BE49-F238E27FC236}">
                <a16:creationId xmlns:a16="http://schemas.microsoft.com/office/drawing/2014/main" id="{480C8E13-E5B6-BC6D-DAB3-A7101CBF9433}"/>
              </a:ext>
            </a:extLst>
          </p:cNvPr>
          <p:cNvSpPr>
            <a:spLocks noGrp="1"/>
          </p:cNvSpPr>
          <p:nvPr>
            <p:ph idx="1"/>
          </p:nvPr>
        </p:nvSpPr>
        <p:spPr>
          <a:xfrm>
            <a:off x="1141412" y="2263342"/>
            <a:ext cx="9905999" cy="4594226"/>
          </a:xfrm>
        </p:spPr>
        <p:txBody>
          <a:bodyPr>
            <a:noAutofit/>
          </a:bodyPr>
          <a:lstStyle/>
          <a:p>
            <a:r>
              <a:rPr lang="en-US" dirty="0">
                <a:latin typeface="Arial" panose="020B0604020202020204" pitchFamily="34" charset="0"/>
                <a:cs typeface="Arial" panose="020B0604020202020204" pitchFamily="34" charset="0"/>
              </a:rPr>
              <a:t>Es la </a:t>
            </a:r>
            <a:r>
              <a:rPr lang="en-US" dirty="0" err="1">
                <a:latin typeface="Arial" panose="020B0604020202020204" pitchFamily="34" charset="0"/>
                <a:cs typeface="Arial" panose="020B0604020202020204" pitchFamily="34" charset="0"/>
              </a:rPr>
              <a:t>batalla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mundo</a:t>
            </a:r>
            <a:r>
              <a:rPr lang="en-US" dirty="0">
                <a:latin typeface="Arial" panose="020B0604020202020204" pitchFamily="34" charset="0"/>
                <a:cs typeface="Arial" panose="020B0604020202020204" pitchFamily="34" charset="0"/>
              </a:rPr>
              <a:t> invisible, para </a:t>
            </a:r>
            <a:r>
              <a:rPr lang="en-US" dirty="0" err="1">
                <a:latin typeface="Arial" panose="020B0604020202020204" pitchFamily="34" charset="0"/>
                <a:cs typeface="Arial" panose="020B0604020202020204" pitchFamily="34" charset="0"/>
              </a:rPr>
              <a:t>derribar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poderes</a:t>
            </a:r>
            <a:r>
              <a:rPr lang="en-US" dirty="0">
                <a:latin typeface="Arial" panose="020B0604020202020204" pitchFamily="34" charset="0"/>
                <a:cs typeface="Arial" panose="020B0604020202020204" pitchFamily="34" charset="0"/>
              </a:rPr>
              <a:t> de las </a:t>
            </a:r>
            <a:r>
              <a:rPr lang="en-US" dirty="0" err="1">
                <a:latin typeface="Arial" panose="020B0604020202020204" pitchFamily="34" charset="0"/>
                <a:cs typeface="Arial" panose="020B0604020202020204" pitchFamily="34" charset="0"/>
              </a:rPr>
              <a:t>tinieblas</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estorban</a:t>
            </a:r>
            <a:r>
              <a:rPr lang="en-US" dirty="0">
                <a:latin typeface="Arial" panose="020B0604020202020204" pitchFamily="34" charset="0"/>
                <a:cs typeface="Arial" panose="020B0604020202020204" pitchFamily="34" charset="0"/>
              </a:rPr>
              <a:t> para que las </a:t>
            </a:r>
            <a:r>
              <a:rPr lang="en-US" dirty="0" err="1">
                <a:latin typeface="Arial" panose="020B0604020202020204" pitchFamily="34" charset="0"/>
                <a:cs typeface="Arial" panose="020B0604020202020204" pitchFamily="34" charset="0"/>
              </a:rPr>
              <a:t>obras</a:t>
            </a:r>
            <a:r>
              <a:rPr lang="en-US" dirty="0">
                <a:latin typeface="Arial" panose="020B0604020202020204" pitchFamily="34" charset="0"/>
                <a:cs typeface="Arial" panose="020B0604020202020204" pitchFamily="34" charset="0"/>
              </a:rPr>
              <a:t> de Dios se </a:t>
            </a:r>
            <a:r>
              <a:rPr lang="en-US" dirty="0" err="1">
                <a:latin typeface="Arial" panose="020B0604020202020204" pitchFamily="34" charset="0"/>
                <a:cs typeface="Arial" panose="020B0604020202020204" pitchFamily="34" charset="0"/>
              </a:rPr>
              <a:t>manifiesten</a:t>
            </a:r>
            <a:r>
              <a:rPr lang="en-US" dirty="0">
                <a:latin typeface="Arial" panose="020B0604020202020204" pitchFamily="34" charset="0"/>
                <a:cs typeface="Arial" panose="020B0604020202020204" pitchFamily="34" charset="0"/>
              </a:rPr>
              <a:t>. Los </a:t>
            </a:r>
            <a:r>
              <a:rPr lang="en-US" dirty="0" err="1">
                <a:latin typeface="Arial" panose="020B0604020202020204" pitchFamily="34" charset="0"/>
                <a:cs typeface="Arial" panose="020B0604020202020204" pitchFamily="34" charset="0"/>
              </a:rPr>
              <a:t>ojos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humanos</a:t>
            </a:r>
            <a:r>
              <a:rPr lang="en-US" dirty="0">
                <a:latin typeface="Arial" panose="020B0604020202020204" pitchFamily="34" charset="0"/>
                <a:cs typeface="Arial" panose="020B0604020202020204" pitchFamily="34" charset="0"/>
              </a:rPr>
              <a:t> no </a:t>
            </a:r>
            <a:r>
              <a:rPr lang="en-US" dirty="0" err="1">
                <a:latin typeface="Arial" panose="020B0604020202020204" pitchFamily="34" charset="0"/>
                <a:cs typeface="Arial" panose="020B0604020202020204" pitchFamily="34" charset="0"/>
              </a:rPr>
              <a:t>pueden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espiritual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disierne</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ojos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espiritu</a:t>
            </a:r>
            <a:r>
              <a:rPr lang="en-US" dirty="0">
                <a:latin typeface="Arial" panose="020B0604020202020204" pitchFamily="34" charset="0"/>
                <a:cs typeface="Arial" panose="020B0604020202020204" pitchFamily="34" charset="0"/>
              </a:rPr>
              <a:t>. Una persona que </a:t>
            </a:r>
            <a:r>
              <a:rPr lang="en-US" dirty="0" err="1">
                <a:latin typeface="Arial" panose="020B0604020202020204" pitchFamily="34" charset="0"/>
                <a:cs typeface="Arial" panose="020B0604020202020204" pitchFamily="34" charset="0"/>
              </a:rPr>
              <a:t>vive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la carne no </a:t>
            </a:r>
            <a:r>
              <a:rPr lang="en-US" dirty="0" err="1">
                <a:latin typeface="Arial" panose="020B0604020202020204" pitchFamily="34" charset="0"/>
                <a:cs typeface="Arial" panose="020B0604020202020204" pitchFamily="34" charset="0"/>
              </a:rPr>
              <a:t>puede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pelear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guerra</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It is the battle in the invisible world to tear down the powers of darkness that hinder the works of God from being manifested. Human eyes cannot see the spiritual world because it is discerned with the eyes of the spirit; a person living in the flesh cannot fight this war.</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337899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CE011693-C1E2-62DE-CCCA-27685BE5FA31}"/>
              </a:ext>
            </a:extLst>
          </p:cNvPr>
          <p:cNvSpPr>
            <a:spLocks noGrp="1"/>
          </p:cNvSpPr>
          <p:nvPr>
            <p:ph type="title"/>
          </p:nvPr>
        </p:nvSpPr>
        <p:spPr>
          <a:xfrm>
            <a:off x="1141413" y="114300"/>
            <a:ext cx="9905998" cy="3200400"/>
          </a:xfrm>
        </p:spPr>
        <p:txBody>
          <a:bodyPr>
            <a:noAutofit/>
          </a:bodyPr>
          <a:lstStyle/>
          <a:p>
            <a:r>
              <a:rPr lang="en-US" sz="2400" cap="none" dirty="0">
                <a:latin typeface="Arial" panose="020B0604020202020204" pitchFamily="34" charset="0"/>
                <a:cs typeface="Arial" panose="020B0604020202020204" pitchFamily="34" charset="0"/>
              </a:rPr>
              <a:t>Josue 5:15 Y </a:t>
            </a:r>
            <a:r>
              <a:rPr lang="en-US" sz="2400" cap="none" dirty="0" err="1">
                <a:latin typeface="Arial" panose="020B0604020202020204" pitchFamily="34" charset="0"/>
                <a:cs typeface="Arial" panose="020B0604020202020204" pitchFamily="34" charset="0"/>
              </a:rPr>
              <a:t>el</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principe</a:t>
            </a:r>
            <a:r>
              <a:rPr lang="en-US" sz="2400" cap="none" dirty="0">
                <a:latin typeface="Arial" panose="020B0604020202020204" pitchFamily="34" charset="0"/>
                <a:cs typeface="Arial" panose="020B0604020202020204" pitchFamily="34" charset="0"/>
              </a:rPr>
              <a:t> del </a:t>
            </a:r>
            <a:r>
              <a:rPr lang="en-US" sz="2400" cap="none" dirty="0" err="1">
                <a:latin typeface="Arial" panose="020B0604020202020204" pitchFamily="34" charset="0"/>
                <a:cs typeface="Arial" panose="020B0604020202020204" pitchFamily="34" charset="0"/>
              </a:rPr>
              <a:t>ejercito</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Jehova</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respondio</a:t>
            </a:r>
            <a:r>
              <a:rPr lang="en-US" sz="2400" cap="none" dirty="0">
                <a:latin typeface="Arial" panose="020B0604020202020204" pitchFamily="34" charset="0"/>
                <a:cs typeface="Arial" panose="020B0604020202020204" pitchFamily="34" charset="0"/>
              </a:rPr>
              <a:t> a Josue; </a:t>
            </a:r>
            <a:r>
              <a:rPr lang="en-US" sz="2400" cap="none" dirty="0" err="1">
                <a:latin typeface="Arial" panose="020B0604020202020204" pitchFamily="34" charset="0"/>
                <a:cs typeface="Arial" panose="020B0604020202020204" pitchFamily="34" charset="0"/>
              </a:rPr>
              <a:t>quita</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el</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calzado</a:t>
            </a:r>
            <a:r>
              <a:rPr lang="en-US" sz="2400" cap="none" dirty="0">
                <a:latin typeface="Arial" panose="020B0604020202020204" pitchFamily="34" charset="0"/>
                <a:cs typeface="Arial" panose="020B0604020202020204" pitchFamily="34" charset="0"/>
              </a:rPr>
              <a:t> de </a:t>
            </a:r>
            <a:r>
              <a:rPr lang="en-US" sz="2400" cap="none" dirty="0" err="1">
                <a:latin typeface="Arial" panose="020B0604020202020204" pitchFamily="34" charset="0"/>
                <a:cs typeface="Arial" panose="020B0604020202020204" pitchFamily="34" charset="0"/>
              </a:rPr>
              <a:t>tus</a:t>
            </a:r>
            <a:r>
              <a:rPr lang="en-US" sz="2400" cap="none" dirty="0">
                <a:latin typeface="Arial" panose="020B0604020202020204" pitchFamily="34" charset="0"/>
                <a:cs typeface="Arial" panose="020B0604020202020204" pitchFamily="34" charset="0"/>
              </a:rPr>
              <a:t> pies, </a:t>
            </a:r>
            <a:r>
              <a:rPr lang="en-US" sz="2400" cap="none" dirty="0" err="1">
                <a:latin typeface="Arial" panose="020B0604020202020204" pitchFamily="34" charset="0"/>
                <a:cs typeface="Arial" panose="020B0604020202020204" pitchFamily="34" charset="0"/>
              </a:rPr>
              <a:t>porque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el</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lugar</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donde</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estas</a:t>
            </a:r>
            <a:r>
              <a:rPr lang="en-US" sz="2400" cap="none" dirty="0">
                <a:latin typeface="Arial" panose="020B0604020202020204" pitchFamily="34" charset="0"/>
                <a:cs typeface="Arial" panose="020B0604020202020204" pitchFamily="34" charset="0"/>
              </a:rPr>
              <a:t> es santo. Y Josue </a:t>
            </a:r>
            <a:r>
              <a:rPr lang="en-US" sz="2400" cap="none" dirty="0" err="1">
                <a:latin typeface="Arial" panose="020B0604020202020204" pitchFamily="34" charset="0"/>
                <a:cs typeface="Arial" panose="020B0604020202020204" pitchFamily="34" charset="0"/>
              </a:rPr>
              <a:t>asi</a:t>
            </a:r>
            <a:r>
              <a:rPr lang="en-US" sz="2400" cap="none" dirty="0">
                <a:latin typeface="Arial" panose="020B0604020202020204" pitchFamily="34" charset="0"/>
                <a:cs typeface="Arial" panose="020B0604020202020204" pitchFamily="34" charset="0"/>
              </a:rPr>
              <a:t> lo </a:t>
            </a:r>
            <a:r>
              <a:rPr lang="en-US" sz="2400" cap="none" dirty="0" err="1">
                <a:latin typeface="Arial" panose="020B0604020202020204" pitchFamily="34" charset="0"/>
                <a:cs typeface="Arial" panose="020B0604020202020204" pitchFamily="34" charset="0"/>
              </a:rPr>
              <a:t>hizo</a:t>
            </a:r>
            <a:r>
              <a:rPr lang="en-US" sz="2400" cap="none" dirty="0">
                <a:latin typeface="Arial" panose="020B0604020202020204" pitchFamily="34" charset="0"/>
                <a:cs typeface="Arial" panose="020B0604020202020204" pitchFamily="34" charset="0"/>
              </a:rPr>
              <a:t>. (Rvr1960)</a:t>
            </a:r>
            <a:br>
              <a:rPr lang="en-US" sz="3200" cap="none" dirty="0">
                <a:latin typeface="Arial" panose="020B0604020202020204" pitchFamily="34" charset="0"/>
                <a:cs typeface="Arial" panose="020B0604020202020204" pitchFamily="34" charset="0"/>
              </a:rPr>
            </a:br>
            <a:br>
              <a:rPr lang="en-US" sz="32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Joshua 5:15 And the commander of the Lord’s army said to Joshua, “take off your sandals from your feet, for the place where you are standing is holy.” And Joshua did so.</a:t>
            </a:r>
            <a:br>
              <a:rPr lang="en-US" sz="3200" cap="none" dirty="0">
                <a:latin typeface="Arial" panose="020B0604020202020204" pitchFamily="34" charset="0"/>
                <a:cs typeface="Arial" panose="020B0604020202020204" pitchFamily="34" charset="0"/>
              </a:rPr>
            </a:br>
            <a:endParaRPr lang="en-US" sz="32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8CB14A-34B5-B9BE-0DBA-4BC5F09F7E16}"/>
              </a:ext>
            </a:extLst>
          </p:cNvPr>
          <p:cNvSpPr>
            <a:spLocks noGrp="1"/>
          </p:cNvSpPr>
          <p:nvPr>
            <p:ph idx="1"/>
          </p:nvPr>
        </p:nvSpPr>
        <p:spPr>
          <a:xfrm>
            <a:off x="1141412" y="3429000"/>
            <a:ext cx="9905999" cy="2940049"/>
          </a:xfrm>
        </p:spPr>
        <p:txBody>
          <a:bodyPr>
            <a:normAutofit lnSpcReduction="10000"/>
          </a:bodyPr>
          <a:lstStyle/>
          <a:p>
            <a:r>
              <a:rPr lang="en-US" dirty="0"/>
              <a:t>Para </a:t>
            </a:r>
            <a:r>
              <a:rPr lang="en-US" dirty="0" err="1"/>
              <a:t>entrar</a:t>
            </a:r>
            <a:r>
              <a:rPr lang="en-US" dirty="0"/>
              <a:t> a la </a:t>
            </a:r>
            <a:r>
              <a:rPr lang="en-US" dirty="0" err="1"/>
              <a:t>guerra</a:t>
            </a:r>
            <a:r>
              <a:rPr lang="en-US" dirty="0"/>
              <a:t> </a:t>
            </a:r>
            <a:r>
              <a:rPr lang="en-US" dirty="0" err="1"/>
              <a:t>espiritual</a:t>
            </a:r>
            <a:r>
              <a:rPr lang="en-US" dirty="0"/>
              <a:t> se </a:t>
            </a:r>
            <a:r>
              <a:rPr lang="en-US" dirty="0" err="1"/>
              <a:t>necesita</a:t>
            </a:r>
            <a:r>
              <a:rPr lang="en-US" dirty="0"/>
              <a:t> </a:t>
            </a:r>
            <a:r>
              <a:rPr lang="en-US" dirty="0" err="1"/>
              <a:t>vivir</a:t>
            </a:r>
            <a:r>
              <a:rPr lang="en-US" dirty="0"/>
              <a:t> </a:t>
            </a:r>
            <a:r>
              <a:rPr lang="en-US" dirty="0" err="1"/>
              <a:t>una</a:t>
            </a:r>
            <a:r>
              <a:rPr lang="en-US" dirty="0"/>
              <a:t> </a:t>
            </a:r>
            <a:r>
              <a:rPr lang="en-US" dirty="0" err="1"/>
              <a:t>vida</a:t>
            </a:r>
            <a:r>
              <a:rPr lang="en-US" dirty="0"/>
              <a:t> </a:t>
            </a:r>
            <a:r>
              <a:rPr lang="en-US" dirty="0" err="1"/>
              <a:t>separada</a:t>
            </a:r>
            <a:r>
              <a:rPr lang="en-US" dirty="0"/>
              <a:t> para Dios. Y que se </a:t>
            </a:r>
            <a:r>
              <a:rPr lang="en-US" dirty="0" err="1"/>
              <a:t>practique</a:t>
            </a:r>
            <a:r>
              <a:rPr lang="en-US" dirty="0"/>
              <a:t> la </a:t>
            </a:r>
            <a:r>
              <a:rPr lang="en-US" dirty="0" err="1"/>
              <a:t>santidad</a:t>
            </a:r>
            <a:r>
              <a:rPr lang="en-US" dirty="0"/>
              <a:t>.</a:t>
            </a:r>
          </a:p>
          <a:p>
            <a:r>
              <a:rPr lang="en-US" dirty="0"/>
              <a:t>Si hay </a:t>
            </a:r>
            <a:r>
              <a:rPr lang="en-US" dirty="0" err="1"/>
              <a:t>pecado</a:t>
            </a:r>
            <a:r>
              <a:rPr lang="en-US" dirty="0"/>
              <a:t> no </a:t>
            </a:r>
            <a:r>
              <a:rPr lang="en-US" dirty="0" err="1"/>
              <a:t>puede</a:t>
            </a:r>
            <a:r>
              <a:rPr lang="en-US" dirty="0"/>
              <a:t> </a:t>
            </a:r>
            <a:r>
              <a:rPr lang="en-US" dirty="0" err="1"/>
              <a:t>haber</a:t>
            </a:r>
            <a:r>
              <a:rPr lang="en-US" dirty="0"/>
              <a:t> </a:t>
            </a:r>
            <a:r>
              <a:rPr lang="en-US" dirty="0" err="1"/>
              <a:t>autoridad</a:t>
            </a:r>
            <a:r>
              <a:rPr lang="en-US" dirty="0"/>
              <a:t> </a:t>
            </a:r>
            <a:r>
              <a:rPr lang="en-US" dirty="0" err="1"/>
              <a:t>en</a:t>
            </a:r>
            <a:r>
              <a:rPr lang="en-US" dirty="0"/>
              <a:t> </a:t>
            </a:r>
            <a:r>
              <a:rPr lang="en-US" dirty="0" err="1"/>
              <a:t>el</a:t>
            </a:r>
            <a:r>
              <a:rPr lang="en-US" dirty="0"/>
              <a:t> </a:t>
            </a:r>
            <a:r>
              <a:rPr lang="en-US" dirty="0" err="1"/>
              <a:t>mundo</a:t>
            </a:r>
            <a:r>
              <a:rPr lang="en-US" dirty="0"/>
              <a:t> </a:t>
            </a:r>
            <a:r>
              <a:rPr lang="en-US" dirty="0" err="1"/>
              <a:t>espiritual</a:t>
            </a:r>
            <a:r>
              <a:rPr lang="en-US" dirty="0"/>
              <a:t>. </a:t>
            </a:r>
          </a:p>
          <a:p>
            <a:r>
              <a:rPr lang="en-US" dirty="0"/>
              <a:t>To enter spiritual warfare, one needs to live a life set apart for God, and to practice holiness. </a:t>
            </a:r>
          </a:p>
          <a:p>
            <a:r>
              <a:rPr lang="en-US" dirty="0"/>
              <a:t>If there is sin, there can be no authority in the spiritual world.</a:t>
            </a:r>
          </a:p>
          <a:p>
            <a:endParaRPr lang="en-US"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380684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4F3F7986-A48D-EFFE-4EA4-3554E590036A}"/>
              </a:ext>
            </a:extLst>
          </p:cNvPr>
          <p:cNvSpPr>
            <a:spLocks noGrp="1"/>
          </p:cNvSpPr>
          <p:nvPr>
            <p:ph type="title"/>
          </p:nvPr>
        </p:nvSpPr>
        <p:spPr>
          <a:xfrm>
            <a:off x="1141413" y="0"/>
            <a:ext cx="9905998" cy="3276598"/>
          </a:xfrm>
        </p:spPr>
        <p:txBody>
          <a:bodyPr>
            <a:noAutofit/>
          </a:bodyPr>
          <a:lstStyle/>
          <a:p>
            <a:r>
              <a:rPr lang="en-US" sz="2800" cap="none" dirty="0" err="1">
                <a:latin typeface="Arial" panose="020B0604020202020204" pitchFamily="34" charset="0"/>
                <a:cs typeface="Arial" panose="020B0604020202020204" pitchFamily="34" charset="0"/>
              </a:rPr>
              <a:t>Efesios</a:t>
            </a:r>
            <a:r>
              <a:rPr lang="en-US" sz="2800" cap="none" dirty="0">
                <a:latin typeface="Arial" panose="020B0604020202020204" pitchFamily="34" charset="0"/>
                <a:cs typeface="Arial" panose="020B0604020202020204" pitchFamily="34" charset="0"/>
              </a:rPr>
              <a:t> 6:12 </a:t>
            </a:r>
            <a:r>
              <a:rPr lang="en-US" sz="2800" cap="none" dirty="0" err="1">
                <a:latin typeface="Arial" panose="020B0604020202020204" pitchFamily="34" charset="0"/>
                <a:cs typeface="Arial" panose="020B0604020202020204" pitchFamily="34" charset="0"/>
              </a:rPr>
              <a:t>principados;potestades</a:t>
            </a:r>
            <a:r>
              <a:rPr lang="en-US" sz="2800" cap="none" dirty="0">
                <a:latin typeface="Arial" panose="020B0604020202020204" pitchFamily="34" charset="0"/>
                <a:cs typeface="Arial" panose="020B0604020202020204" pitchFamily="34" charset="0"/>
              </a:rPr>
              <a:t>,</a:t>
            </a:r>
            <a:br>
              <a:rPr lang="en-US" sz="2800" cap="none" dirty="0">
                <a:latin typeface="Arial" panose="020B0604020202020204" pitchFamily="34" charset="0"/>
                <a:cs typeface="Arial" panose="020B0604020202020204" pitchFamily="34" charset="0"/>
              </a:rPr>
            </a:br>
            <a:r>
              <a:rPr lang="en-US" sz="2800" cap="none" dirty="0" err="1">
                <a:latin typeface="Arial" panose="020B0604020202020204" pitchFamily="34" charset="0"/>
                <a:cs typeface="Arial" panose="020B0604020202020204" pitchFamily="34" charset="0"/>
              </a:rPr>
              <a:t>gobernadores</a:t>
            </a:r>
            <a:r>
              <a:rPr lang="en-US" sz="2800" cap="none" dirty="0">
                <a:latin typeface="Arial" panose="020B0604020202020204" pitchFamily="34" charset="0"/>
                <a:cs typeface="Arial" panose="020B0604020202020204" pitchFamily="34" charset="0"/>
              </a:rPr>
              <a:t> de las </a:t>
            </a:r>
            <a:r>
              <a:rPr lang="en-US" sz="2800" cap="none" dirty="0" err="1">
                <a:latin typeface="Arial" panose="020B0604020202020204" pitchFamily="34" charset="0"/>
                <a:cs typeface="Arial" panose="020B0604020202020204" pitchFamily="34" charset="0"/>
              </a:rPr>
              <a:t>tinieblas</a:t>
            </a:r>
            <a:r>
              <a:rPr lang="en-US" sz="2800" cap="none" dirty="0">
                <a:latin typeface="Arial" panose="020B0604020202020204" pitchFamily="34" charset="0"/>
                <a:cs typeface="Arial" panose="020B0604020202020204" pitchFamily="34" charset="0"/>
              </a:rPr>
              <a:t>, </a:t>
            </a:r>
            <a:r>
              <a:rPr lang="en-US" sz="2800" cap="none" dirty="0" err="1">
                <a:latin typeface="Arial" panose="020B0604020202020204" pitchFamily="34" charset="0"/>
                <a:cs typeface="Arial" panose="020B0604020202020204" pitchFamily="34" charset="0"/>
              </a:rPr>
              <a:t>huestes</a:t>
            </a:r>
            <a:r>
              <a:rPr lang="en-US" sz="2800" cap="none" dirty="0">
                <a:latin typeface="Arial" panose="020B0604020202020204" pitchFamily="34" charset="0"/>
                <a:cs typeface="Arial" panose="020B0604020202020204" pitchFamily="34" charset="0"/>
              </a:rPr>
              <a:t> </a:t>
            </a:r>
            <a:r>
              <a:rPr lang="en-US" sz="2800" cap="none" dirty="0" err="1">
                <a:latin typeface="Arial" panose="020B0604020202020204" pitchFamily="34" charset="0"/>
                <a:cs typeface="Arial" panose="020B0604020202020204" pitchFamily="34" charset="0"/>
              </a:rPr>
              <a:t>espirituales</a:t>
            </a:r>
            <a:r>
              <a:rPr lang="en-US" sz="2800" cap="none" dirty="0">
                <a:latin typeface="Arial" panose="020B0604020202020204" pitchFamily="34" charset="0"/>
                <a:cs typeface="Arial" panose="020B0604020202020204" pitchFamily="34" charset="0"/>
              </a:rPr>
              <a:t> de </a:t>
            </a:r>
            <a:r>
              <a:rPr lang="en-US" sz="2800" cap="none" dirty="0" err="1">
                <a:latin typeface="Arial" panose="020B0604020202020204" pitchFamily="34" charset="0"/>
                <a:cs typeface="Arial" panose="020B0604020202020204" pitchFamily="34" charset="0"/>
              </a:rPr>
              <a:t>maldad</a:t>
            </a:r>
            <a:r>
              <a:rPr lang="en-US" sz="2800" cap="none" dirty="0">
                <a:latin typeface="Arial" panose="020B0604020202020204" pitchFamily="34" charset="0"/>
                <a:cs typeface="Arial" panose="020B0604020202020204" pitchFamily="34" charset="0"/>
              </a:rPr>
              <a: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Ephesians 6:12 rulers, against the authorities, cosmic powers over this present darkness, spiritual forces of evil in the heavenly places…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F89A66B-C9ED-9C8D-EC70-EE2D2EE89A0C}"/>
              </a:ext>
            </a:extLst>
          </p:cNvPr>
          <p:cNvSpPr>
            <a:spLocks noGrp="1"/>
          </p:cNvSpPr>
          <p:nvPr>
            <p:ph idx="1"/>
          </p:nvPr>
        </p:nvSpPr>
        <p:spPr>
          <a:xfrm>
            <a:off x="1141412" y="3276598"/>
            <a:ext cx="9905999" cy="3581402"/>
          </a:xfrm>
        </p:spPr>
        <p:txBody>
          <a:bodyPr>
            <a:normAutofit/>
          </a:bodyPr>
          <a:lstStyle/>
          <a:p>
            <a:r>
              <a:rPr lang="en-US" dirty="0">
                <a:latin typeface="Arial" panose="020B0604020202020204" pitchFamily="34" charset="0"/>
                <a:cs typeface="Arial" panose="020B0604020202020204" pitchFamily="34" charset="0"/>
              </a:rPr>
              <a:t>No se </a:t>
            </a:r>
            <a:r>
              <a:rPr lang="en-US" dirty="0" err="1">
                <a:latin typeface="Arial" panose="020B0604020202020204" pitchFamily="34" charset="0"/>
                <a:cs typeface="Arial" panose="020B0604020202020204" pitchFamily="34" charset="0"/>
              </a:rPr>
              <a:t>puede</a:t>
            </a:r>
            <a:r>
              <a:rPr lang="en-US" dirty="0">
                <a:latin typeface="Arial" panose="020B0604020202020204" pitchFamily="34" charset="0"/>
                <a:cs typeface="Arial" panose="020B0604020202020204" pitchFamily="34" charset="0"/>
              </a:rPr>
              <a:t> utilizer la </a:t>
            </a:r>
            <a:r>
              <a:rPr lang="en-US" dirty="0" err="1">
                <a:latin typeface="Arial" panose="020B0604020202020204" pitchFamily="34" charset="0"/>
                <a:cs typeface="Arial" panose="020B0604020202020204" pitchFamily="34" charset="0"/>
              </a:rPr>
              <a:t>misma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estrategia</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todas</a:t>
            </a:r>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jerarquias</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Demonios</a:t>
            </a:r>
            <a:r>
              <a:rPr lang="en-US" dirty="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pequeños estrategias pequeñas.</a:t>
            </a:r>
          </a:p>
          <a:p>
            <a:r>
              <a:rPr lang="es-ES_tradnl" dirty="0">
                <a:latin typeface="Arial" panose="020B0604020202020204" pitchFamily="34" charset="0"/>
                <a:cs typeface="Arial" panose="020B0604020202020204" pitchFamily="34" charset="0"/>
              </a:rPr>
              <a:t>Demonios grandes estrategias grandes.</a:t>
            </a:r>
          </a:p>
          <a:p>
            <a:r>
              <a:rPr lang="es-ES_tradnl" dirty="0" err="1">
                <a:latin typeface="Arial" panose="020B0604020202020204" pitchFamily="34" charset="0"/>
                <a:cs typeface="Arial" panose="020B0604020202020204" pitchFamily="34" charset="0"/>
              </a:rPr>
              <a:t>The</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same</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strategy</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cannot</a:t>
            </a:r>
            <a:r>
              <a:rPr lang="es-ES_tradnl" dirty="0">
                <a:latin typeface="Arial" panose="020B0604020202020204" pitchFamily="34" charset="0"/>
                <a:cs typeface="Arial" panose="020B0604020202020204" pitchFamily="34" charset="0"/>
              </a:rPr>
              <a:t> be </a:t>
            </a:r>
            <a:r>
              <a:rPr lang="en-US" dirty="0">
                <a:latin typeface="Arial" panose="020B0604020202020204" pitchFamily="34" charset="0"/>
                <a:cs typeface="Arial" panose="020B0604020202020204" pitchFamily="34" charset="0"/>
              </a:rPr>
              <a:t>used for all hierarchies.</a:t>
            </a:r>
          </a:p>
          <a:p>
            <a:r>
              <a:rPr lang="en-US" dirty="0">
                <a:latin typeface="Arial" panose="020B0604020202020204" pitchFamily="34" charset="0"/>
                <a:cs typeface="Arial" panose="020B0604020202020204" pitchFamily="34" charset="0"/>
              </a:rPr>
              <a:t>Small demons, small strategies</a:t>
            </a:r>
          </a:p>
          <a:p>
            <a:r>
              <a:rPr lang="en-US" dirty="0">
                <a:latin typeface="Arial" panose="020B0604020202020204" pitchFamily="34" charset="0"/>
                <a:cs typeface="Arial" panose="020B0604020202020204" pitchFamily="34" charset="0"/>
              </a:rPr>
              <a:t>Big demons, big strategies.</a:t>
            </a:r>
            <a:endParaRPr lang="es-ES_tradnl" dirty="0">
              <a:latin typeface="Arial" panose="020B0604020202020204" pitchFamily="34" charset="0"/>
              <a:cs typeface="Arial" panose="020B0604020202020204" pitchFamily="34" charset="0"/>
            </a:endParaRPr>
          </a:p>
          <a:p>
            <a:endParaRPr lang="en-US" dirty="0">
              <a:latin typeface="Apple Color Emoji" pitchFamily="2" charset="0"/>
            </a:endParaRP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32743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68942ED2-DA1A-C180-D9F9-3D0ABF32C74E}"/>
              </a:ext>
            </a:extLst>
          </p:cNvPr>
          <p:cNvSpPr>
            <a:spLocks noGrp="1"/>
          </p:cNvSpPr>
          <p:nvPr>
            <p:ph type="title"/>
          </p:nvPr>
        </p:nvSpPr>
        <p:spPr>
          <a:xfrm>
            <a:off x="1141413" y="27711"/>
            <a:ext cx="9905998" cy="4453802"/>
          </a:xfrm>
        </p:spPr>
        <p:txBody>
          <a:bodyPr>
            <a:normAutofit/>
          </a:bodyPr>
          <a:lstStyle/>
          <a:p>
            <a:r>
              <a:rPr lang="en-US" sz="2700" cap="none" dirty="0">
                <a:latin typeface="Arial" panose="020B0604020202020204" pitchFamily="34" charset="0"/>
                <a:cs typeface="Arial" panose="020B0604020202020204" pitchFamily="34" charset="0"/>
              </a:rPr>
              <a:t>2 </a:t>
            </a:r>
            <a:r>
              <a:rPr lang="en-US" sz="2700" cap="none" dirty="0" err="1">
                <a:latin typeface="Arial" panose="020B0604020202020204" pitchFamily="34" charset="0"/>
                <a:cs typeface="Arial" panose="020B0604020202020204" pitchFamily="34" charset="0"/>
              </a:rPr>
              <a:t>Corintios</a:t>
            </a:r>
            <a:r>
              <a:rPr lang="en-US" sz="2700" cap="none" dirty="0">
                <a:latin typeface="Arial" panose="020B0604020202020204" pitchFamily="34" charset="0"/>
                <a:cs typeface="Arial" panose="020B0604020202020204" pitchFamily="34" charset="0"/>
              </a:rPr>
              <a:t> 10:4 </a:t>
            </a:r>
            <a:r>
              <a:rPr lang="en-US" sz="2700" cap="none" dirty="0" err="1">
                <a:latin typeface="Arial" panose="020B0604020202020204" pitchFamily="34" charset="0"/>
                <a:cs typeface="Arial" panose="020B0604020202020204" pitchFamily="34" charset="0"/>
              </a:rPr>
              <a:t>Porque</a:t>
            </a:r>
            <a:r>
              <a:rPr lang="en-US" sz="2700" cap="none" dirty="0">
                <a:latin typeface="Arial" panose="020B0604020202020204" pitchFamily="34" charset="0"/>
                <a:cs typeface="Arial" panose="020B0604020202020204" pitchFamily="34" charset="0"/>
              </a:rPr>
              <a:t> las </a:t>
            </a:r>
            <a:r>
              <a:rPr lang="en-US" sz="2700" cap="none" dirty="0" err="1">
                <a:latin typeface="Arial" panose="020B0604020202020204" pitchFamily="34" charset="0"/>
                <a:cs typeface="Arial" panose="020B0604020202020204" pitchFamily="34" charset="0"/>
              </a:rPr>
              <a:t>armas</a:t>
            </a:r>
            <a:r>
              <a:rPr lang="en-US" sz="2700" cap="none" dirty="0">
                <a:latin typeface="Arial" panose="020B0604020202020204" pitchFamily="34" charset="0"/>
                <a:cs typeface="Arial" panose="020B0604020202020204" pitchFamily="34" charset="0"/>
              </a:rPr>
              <a:t> de </a:t>
            </a:r>
            <a:r>
              <a:rPr lang="en-US" sz="2700" cap="none" dirty="0" err="1">
                <a:latin typeface="Arial" panose="020B0604020202020204" pitchFamily="34" charset="0"/>
                <a:cs typeface="Arial" panose="020B0604020202020204" pitchFamily="34" charset="0"/>
              </a:rPr>
              <a:t>nuestra</a:t>
            </a:r>
            <a:r>
              <a:rPr lang="en-US" sz="2700" cap="none" dirty="0">
                <a:latin typeface="Arial" panose="020B0604020202020204" pitchFamily="34" charset="0"/>
                <a:cs typeface="Arial" panose="020B0604020202020204" pitchFamily="34" charset="0"/>
              </a:rPr>
              <a:t> </a:t>
            </a:r>
            <a:r>
              <a:rPr lang="en-US" sz="2700" cap="none" dirty="0" err="1">
                <a:latin typeface="Arial" panose="020B0604020202020204" pitchFamily="34" charset="0"/>
                <a:cs typeface="Arial" panose="020B0604020202020204" pitchFamily="34" charset="0"/>
              </a:rPr>
              <a:t>milicia</a:t>
            </a:r>
            <a:r>
              <a:rPr lang="en-US" sz="2700" cap="none" dirty="0">
                <a:latin typeface="Arial" panose="020B0604020202020204" pitchFamily="34" charset="0"/>
                <a:cs typeface="Arial" panose="020B0604020202020204" pitchFamily="34" charset="0"/>
              </a:rPr>
              <a:t> no son </a:t>
            </a:r>
            <a:r>
              <a:rPr lang="en-US" sz="2700" cap="none" dirty="0" err="1">
                <a:latin typeface="Arial" panose="020B0604020202020204" pitchFamily="34" charset="0"/>
                <a:cs typeface="Arial" panose="020B0604020202020204" pitchFamily="34" charset="0"/>
              </a:rPr>
              <a:t>carnales</a:t>
            </a:r>
            <a:r>
              <a:rPr lang="en-US" sz="2700" cap="none" dirty="0">
                <a:latin typeface="Arial" panose="020B0604020202020204" pitchFamily="34" charset="0"/>
                <a:cs typeface="Arial" panose="020B0604020202020204" pitchFamily="34" charset="0"/>
              </a:rPr>
              <a:t>, </a:t>
            </a:r>
            <a:r>
              <a:rPr lang="en-US" sz="2700" cap="none" dirty="0" err="1">
                <a:latin typeface="Arial" panose="020B0604020202020204" pitchFamily="34" charset="0"/>
                <a:cs typeface="Arial" panose="020B0604020202020204" pitchFamily="34" charset="0"/>
              </a:rPr>
              <a:t>sino</a:t>
            </a:r>
            <a:r>
              <a:rPr lang="en-US" sz="2700" cap="none" dirty="0">
                <a:latin typeface="Arial" panose="020B0604020202020204" pitchFamily="34" charset="0"/>
                <a:cs typeface="Arial" panose="020B0604020202020204" pitchFamily="34" charset="0"/>
              </a:rPr>
              <a:t> </a:t>
            </a:r>
            <a:r>
              <a:rPr lang="en-US" sz="2700" cap="none" dirty="0" err="1">
                <a:latin typeface="Arial" panose="020B0604020202020204" pitchFamily="34" charset="0"/>
                <a:cs typeface="Arial" panose="020B0604020202020204" pitchFamily="34" charset="0"/>
              </a:rPr>
              <a:t>poderosas</a:t>
            </a:r>
            <a:r>
              <a:rPr lang="en-US" sz="2700" cap="none" dirty="0">
                <a:latin typeface="Arial" panose="020B0604020202020204" pitchFamily="34" charset="0"/>
                <a:cs typeface="Arial" panose="020B0604020202020204" pitchFamily="34" charset="0"/>
              </a:rPr>
              <a:t> </a:t>
            </a:r>
            <a:r>
              <a:rPr lang="en-US" sz="2700" cap="none" dirty="0" err="1">
                <a:latin typeface="Arial" panose="020B0604020202020204" pitchFamily="34" charset="0"/>
                <a:cs typeface="Arial" panose="020B0604020202020204" pitchFamily="34" charset="0"/>
              </a:rPr>
              <a:t>en</a:t>
            </a:r>
            <a:r>
              <a:rPr lang="en-US" sz="2700" cap="none" dirty="0">
                <a:latin typeface="Arial" panose="020B0604020202020204" pitchFamily="34" charset="0"/>
                <a:cs typeface="Arial" panose="020B0604020202020204" pitchFamily="34" charset="0"/>
              </a:rPr>
              <a:t> </a:t>
            </a:r>
            <a:r>
              <a:rPr lang="en-US" sz="2700" cap="none" dirty="0" err="1">
                <a:latin typeface="Arial" panose="020B0604020202020204" pitchFamily="34" charset="0"/>
                <a:cs typeface="Arial" panose="020B0604020202020204" pitchFamily="34" charset="0"/>
              </a:rPr>
              <a:t>dios</a:t>
            </a:r>
            <a:r>
              <a:rPr lang="en-US" sz="2700" cap="none" dirty="0">
                <a:latin typeface="Arial" panose="020B0604020202020204" pitchFamily="34" charset="0"/>
                <a:cs typeface="Arial" panose="020B0604020202020204" pitchFamily="34" charset="0"/>
              </a:rPr>
              <a:t> para la </a:t>
            </a:r>
            <a:r>
              <a:rPr lang="en-US" sz="2700" cap="none" dirty="0" err="1">
                <a:latin typeface="Arial" panose="020B0604020202020204" pitchFamily="34" charset="0"/>
                <a:cs typeface="Arial" panose="020B0604020202020204" pitchFamily="34" charset="0"/>
              </a:rPr>
              <a:t>distruccion</a:t>
            </a:r>
            <a:r>
              <a:rPr lang="en-US" sz="2700" cap="none" dirty="0">
                <a:latin typeface="Arial" panose="020B0604020202020204" pitchFamily="34" charset="0"/>
                <a:cs typeface="Arial" panose="020B0604020202020204" pitchFamily="34" charset="0"/>
              </a:rPr>
              <a:t> de </a:t>
            </a:r>
            <a:r>
              <a:rPr lang="en-US" sz="2700" cap="none" dirty="0" err="1">
                <a:latin typeface="Arial" panose="020B0604020202020204" pitchFamily="34" charset="0"/>
                <a:cs typeface="Arial" panose="020B0604020202020204" pitchFamily="34" charset="0"/>
              </a:rPr>
              <a:t>fortalezas</a:t>
            </a:r>
            <a:r>
              <a:rPr lang="en-US" sz="2700" cap="none" dirty="0">
                <a:latin typeface="Arial" panose="020B0604020202020204" pitchFamily="34" charset="0"/>
                <a:cs typeface="Arial" panose="020B0604020202020204" pitchFamily="34" charset="0"/>
              </a:rPr>
              <a:t>.</a:t>
            </a: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r>
              <a:rPr lang="en-US" sz="2700" cap="none" dirty="0">
                <a:latin typeface="Arial" panose="020B0604020202020204" pitchFamily="34" charset="0"/>
                <a:cs typeface="Arial" panose="020B0604020202020204" pitchFamily="34" charset="0"/>
              </a:rPr>
              <a:t>2 Corinthians 10:4 For the weapons of our warfare are not of the flesh but have divine power to destroy strongholds.</a:t>
            </a:r>
            <a:br>
              <a:rPr lang="en-US" cap="none"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1F5D010A-87EB-1AD7-0F55-CA02E1B6882D}"/>
              </a:ext>
            </a:extLst>
          </p:cNvPr>
          <p:cNvSpPr>
            <a:spLocks noGrp="1"/>
          </p:cNvSpPr>
          <p:nvPr>
            <p:ph idx="1"/>
          </p:nvPr>
        </p:nvSpPr>
        <p:spPr>
          <a:xfrm>
            <a:off x="1141412" y="4424361"/>
            <a:ext cx="9905999" cy="2181226"/>
          </a:xfrm>
        </p:spPr>
        <p:txBody>
          <a:bodyPr>
            <a:normAutofit/>
          </a:bodyPr>
          <a:lstStyle/>
          <a:p>
            <a:r>
              <a:rPr lang="en-US" dirty="0" err="1"/>
              <a:t>Armas</a:t>
            </a:r>
            <a:r>
              <a:rPr lang="en-US" dirty="0"/>
              <a:t> de </a:t>
            </a:r>
            <a:r>
              <a:rPr lang="en-US" dirty="0" err="1"/>
              <a:t>ataque</a:t>
            </a:r>
            <a:r>
              <a:rPr lang="en-US" dirty="0"/>
              <a:t> </a:t>
            </a:r>
            <a:r>
              <a:rPr lang="en-US" dirty="0" err="1"/>
              <a:t>ofensivo</a:t>
            </a:r>
            <a:endParaRPr lang="en-US" dirty="0"/>
          </a:p>
          <a:p>
            <a:r>
              <a:rPr lang="en-US" dirty="0"/>
              <a:t>Offensive attack weapons</a:t>
            </a:r>
          </a:p>
          <a:p>
            <a:endParaRPr lang="en-US" dirty="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246332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5CD56CA1-6C26-D614-2D42-0C28729FDBAB}"/>
              </a:ext>
            </a:extLst>
          </p:cNvPr>
          <p:cNvSpPr>
            <a:spLocks noGrp="1"/>
          </p:cNvSpPr>
          <p:nvPr>
            <p:ph type="title"/>
          </p:nvPr>
        </p:nvSpPr>
        <p:spPr>
          <a:xfrm>
            <a:off x="1141413" y="14288"/>
            <a:ext cx="9905998" cy="1354138"/>
          </a:xfrm>
        </p:spPr>
        <p:txBody>
          <a:bodyPr>
            <a:normAutofit fontScale="90000"/>
          </a:bodyPr>
          <a:lstStyle/>
          <a:p>
            <a:r>
              <a:rPr lang="en-US" b="1" dirty="0">
                <a:latin typeface="Arial" panose="020B0604020202020204" pitchFamily="34" charset="0"/>
                <a:cs typeface="Arial" panose="020B0604020202020204" pitchFamily="34" charset="0"/>
              </a:rPr>
              <a:t>El </a:t>
            </a:r>
            <a:r>
              <a:rPr lang="en-US" b="1" dirty="0" err="1">
                <a:latin typeface="Arial" panose="020B0604020202020204" pitchFamily="34" charset="0"/>
                <a:cs typeface="Arial" panose="020B0604020202020204" pitchFamily="34" charset="0"/>
              </a:rPr>
              <a:t>poder</a:t>
            </a:r>
            <a:r>
              <a:rPr lang="en-US" b="1" dirty="0">
                <a:latin typeface="Arial" panose="020B0604020202020204" pitchFamily="34" charset="0"/>
                <a:cs typeface="Arial" panose="020B0604020202020204" pitchFamily="34" charset="0"/>
              </a:rPr>
              <a:t> de la palabra- </a:t>
            </a:r>
            <a:r>
              <a:rPr lang="en-US" b="1" dirty="0" err="1">
                <a:latin typeface="Arial" panose="020B0604020202020204" pitchFamily="34" charset="0"/>
                <a:cs typeface="Arial" panose="020B0604020202020204" pitchFamily="34" charset="0"/>
              </a:rPr>
              <a:t>Salmos</a:t>
            </a:r>
            <a:r>
              <a:rPr lang="en-US" b="1" dirty="0">
                <a:latin typeface="Arial" panose="020B0604020202020204" pitchFamily="34" charset="0"/>
                <a:cs typeface="Arial" panose="020B0604020202020204" pitchFamily="34" charset="0"/>
              </a:rPr>
              <a:t> 33:6</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the power of the word-  Psalm 33:6</a:t>
            </a:r>
            <a:br>
              <a:rPr lang="en-US" dirty="0"/>
            </a:br>
            <a:endParaRPr lang="en-US" dirty="0"/>
          </a:p>
        </p:txBody>
      </p:sp>
      <p:sp>
        <p:nvSpPr>
          <p:cNvPr id="3" name="Content Placeholder 2">
            <a:extLst>
              <a:ext uri="{FF2B5EF4-FFF2-40B4-BE49-F238E27FC236}">
                <a16:creationId xmlns:a16="http://schemas.microsoft.com/office/drawing/2014/main" id="{4AF5C3F8-43FD-D19D-E13B-6D97430548BC}"/>
              </a:ext>
            </a:extLst>
          </p:cNvPr>
          <p:cNvSpPr>
            <a:spLocks noGrp="1"/>
          </p:cNvSpPr>
          <p:nvPr>
            <p:ph idx="1"/>
          </p:nvPr>
        </p:nvSpPr>
        <p:spPr>
          <a:xfrm>
            <a:off x="1141412" y="1125537"/>
            <a:ext cx="9905999" cy="5718175"/>
          </a:xfrm>
        </p:spPr>
        <p:txBody>
          <a:bodyPr>
            <a:normAutofit lnSpcReduction="10000"/>
          </a:bodyPr>
          <a:lstStyle/>
          <a:p>
            <a:r>
              <a:rPr lang="en-US" dirty="0" err="1">
                <a:latin typeface="Arial" panose="020B0604020202020204" pitchFamily="34" charset="0"/>
                <a:cs typeface="Arial" panose="020B0604020202020204" pitchFamily="34" charset="0"/>
              </a:rPr>
              <a:t>Depende</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conocimiento</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tenga</a:t>
            </a:r>
            <a:r>
              <a:rPr lang="en-US" dirty="0">
                <a:latin typeface="Arial" panose="020B0604020202020204" pitchFamily="34" charset="0"/>
                <a:cs typeface="Arial" panose="020B0604020202020204" pitchFamily="34" charset="0"/>
              </a:rPr>
              <a:t> de El </a:t>
            </a:r>
            <a:r>
              <a:rPr lang="en-US" dirty="0" err="1">
                <a:latin typeface="Arial" panose="020B0604020202020204" pitchFamily="34" charset="0"/>
                <a:cs typeface="Arial" panose="020B0604020202020204" pitchFamily="34" charset="0"/>
              </a:rPr>
              <a:t>atraves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palabra, sera la </a:t>
            </a:r>
            <a:r>
              <a:rPr lang="en-US" dirty="0" err="1">
                <a:latin typeface="Arial" panose="020B0604020202020204" pitchFamily="34" charset="0"/>
                <a:cs typeface="Arial" panose="020B0604020202020204" pitchFamily="34" charset="0"/>
              </a:rPr>
              <a:t>medida</a:t>
            </a:r>
            <a:r>
              <a:rPr lang="en-US" dirty="0">
                <a:latin typeface="Arial" panose="020B0604020202020204" pitchFamily="34" charset="0"/>
                <a:cs typeface="Arial" panose="020B0604020202020204" pitchFamily="34" charset="0"/>
              </a:rPr>
              <a:t> de lo que </a:t>
            </a:r>
            <a:r>
              <a:rPr lang="en-US" dirty="0" err="1">
                <a:latin typeface="Arial" panose="020B0604020202020204" pitchFamily="34" charset="0"/>
                <a:cs typeface="Arial" panose="020B0604020202020204" pitchFamily="34" charset="0"/>
              </a:rPr>
              <a:t>usted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pueda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desarollar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espiritual</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Usted</a:t>
            </a:r>
            <a:r>
              <a:rPr lang="en-US" dirty="0">
                <a:latin typeface="Arial" panose="020B0604020202020204" pitchFamily="34" charset="0"/>
                <a:cs typeface="Arial" panose="020B0604020202020204" pitchFamily="34" charset="0"/>
              </a:rPr>
              <a:t> no </a:t>
            </a:r>
            <a:r>
              <a:rPr lang="en-US" dirty="0" err="1">
                <a:latin typeface="Arial" panose="020B0604020202020204" pitchFamily="34" charset="0"/>
                <a:cs typeface="Arial" panose="020B0604020202020204" pitchFamily="34" charset="0"/>
              </a:rPr>
              <a:t>debe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hacer</a:t>
            </a:r>
            <a:r>
              <a:rPr lang="en-US" dirty="0">
                <a:latin typeface="Arial" panose="020B0604020202020204" pitchFamily="34" charset="0"/>
                <a:cs typeface="Arial" panose="020B0604020202020204" pitchFamily="34" charset="0"/>
              </a:rPr>
              <a:t> algo que la palabra de Dios no </a:t>
            </a:r>
            <a:r>
              <a:rPr lang="en-US" dirty="0" err="1">
                <a:latin typeface="Arial" panose="020B0604020202020204" pitchFamily="34" charset="0"/>
                <a:cs typeface="Arial" panose="020B0604020202020204" pitchFamily="34" charset="0"/>
              </a:rPr>
              <a:t>respalde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dañado</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El diablo no </a:t>
            </a:r>
            <a:r>
              <a:rPr lang="en-US" dirty="0" err="1">
                <a:latin typeface="Arial" panose="020B0604020202020204" pitchFamily="34" charset="0"/>
                <a:cs typeface="Arial" panose="020B0604020202020204" pitchFamily="34" charset="0"/>
              </a:rPr>
              <a:t>puede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ganar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usted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conoce</a:t>
            </a:r>
            <a:r>
              <a:rPr lang="en-US" dirty="0">
                <a:latin typeface="Arial" panose="020B0604020202020204" pitchFamily="34" charset="0"/>
                <a:cs typeface="Arial" panose="020B0604020202020204" pitchFamily="34" charset="0"/>
              </a:rPr>
              <a:t> la palabra. Lo que </a:t>
            </a:r>
            <a:r>
              <a:rPr lang="en-US" dirty="0" err="1">
                <a:latin typeface="Arial" panose="020B0604020202020204" pitchFamily="34" charset="0"/>
                <a:cs typeface="Arial" panose="020B0604020202020204" pitchFamily="34" charset="0"/>
              </a:rPr>
              <a:t>esta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escrito</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sufuciente</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ponerle</a:t>
            </a:r>
            <a:r>
              <a:rPr lang="en-US" dirty="0">
                <a:latin typeface="Arial" panose="020B0604020202020204" pitchFamily="34" charset="0"/>
                <a:cs typeface="Arial" panose="020B0604020202020204" pitchFamily="34" charset="0"/>
              </a:rPr>
              <a:t> un alto al </a:t>
            </a:r>
            <a:r>
              <a:rPr lang="en-US" dirty="0" err="1">
                <a:latin typeface="Arial" panose="020B0604020202020204" pitchFamily="34" charset="0"/>
                <a:cs typeface="Arial" panose="020B0604020202020204" pitchFamily="34" charset="0"/>
              </a:rPr>
              <a:t>enemigo</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 knowledge you have of Him through His word will be the measure of what you can develop in your spiritual life.</a:t>
            </a:r>
          </a:p>
          <a:p>
            <a:r>
              <a:rPr lang="en-US" dirty="0">
                <a:latin typeface="Arial" panose="020B0604020202020204" pitchFamily="34" charset="0"/>
                <a:cs typeface="Arial" panose="020B0604020202020204" pitchFamily="34" charset="0"/>
              </a:rPr>
              <a:t>You should not do something that God’s word does not support or you may end up harmed.</a:t>
            </a:r>
          </a:p>
          <a:p>
            <a:r>
              <a:rPr lang="en-US" dirty="0">
                <a:latin typeface="Arial" panose="020B0604020202020204" pitchFamily="34" charset="0"/>
                <a:cs typeface="Arial" panose="020B0604020202020204" pitchFamily="34" charset="0"/>
              </a:rPr>
              <a:t>The enemy cannot win if you know the word of God. What is written is enough to put a stop to the enemy.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282916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0B831D4A-F822-5027-57DC-425A3CA0E6B8}"/>
              </a:ext>
            </a:extLst>
          </p:cNvPr>
          <p:cNvSpPr>
            <a:spLocks noGrp="1"/>
          </p:cNvSpPr>
          <p:nvPr>
            <p:ph type="title"/>
          </p:nvPr>
        </p:nvSpPr>
        <p:spPr>
          <a:xfrm>
            <a:off x="1129868" y="4762"/>
            <a:ext cx="9905998" cy="3424237"/>
          </a:xfrm>
        </p:spPr>
        <p:txBody>
          <a:bodyPr>
            <a:noAutofit/>
          </a:bodyPr>
          <a:lstStyle/>
          <a:p>
            <a:r>
              <a:rPr lang="en-US" sz="2400" b="1" dirty="0">
                <a:latin typeface="Arial" panose="020B0604020202020204" pitchFamily="34" charset="0"/>
                <a:cs typeface="Arial" panose="020B0604020202020204" pitchFamily="34" charset="0"/>
              </a:rPr>
              <a:t>El </a:t>
            </a:r>
            <a:r>
              <a:rPr lang="en-US" sz="2400" b="1" dirty="0" err="1">
                <a:latin typeface="Arial" panose="020B0604020202020204" pitchFamily="34" charset="0"/>
                <a:cs typeface="Arial" panose="020B0604020202020204" pitchFamily="34" charset="0"/>
              </a:rPr>
              <a:t>poder</a:t>
            </a:r>
            <a:r>
              <a:rPr lang="en-US" sz="2400" b="1" dirty="0">
                <a:latin typeface="Arial" panose="020B0604020202020204" pitchFamily="34" charset="0"/>
                <a:cs typeface="Arial" panose="020B0604020202020204" pitchFamily="34" charset="0"/>
              </a:rPr>
              <a:t> de la </a:t>
            </a:r>
            <a:r>
              <a:rPr lang="en-US" sz="2400" b="1" dirty="0" err="1">
                <a:latin typeface="Arial" panose="020B0604020202020204" pitchFamily="34" charset="0"/>
                <a:cs typeface="Arial" panose="020B0604020202020204" pitchFamily="34" charset="0"/>
              </a:rPr>
              <a:t>presencia</a:t>
            </a:r>
            <a:r>
              <a:rPr lang="en-US" sz="2400" b="1"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Marcos 3:14 Y </a:t>
            </a:r>
            <a:r>
              <a:rPr lang="en-US" sz="2400" cap="none" dirty="0" err="1">
                <a:latin typeface="Arial" panose="020B0604020202020204" pitchFamily="34" charset="0"/>
                <a:cs typeface="Arial" panose="020B0604020202020204" pitchFamily="34" charset="0"/>
              </a:rPr>
              <a:t>establecio</a:t>
            </a:r>
            <a:r>
              <a:rPr lang="en-US" sz="2400" cap="none" dirty="0">
                <a:latin typeface="Arial" panose="020B0604020202020204" pitchFamily="34" charset="0"/>
                <a:cs typeface="Arial" panose="020B0604020202020204" pitchFamily="34" charset="0"/>
              </a:rPr>
              <a:t> a </a:t>
            </a:r>
            <a:r>
              <a:rPr lang="en-US" sz="2400" cap="none" dirty="0" err="1">
                <a:latin typeface="Arial" panose="020B0604020202020204" pitchFamily="34" charset="0"/>
                <a:cs typeface="Arial" panose="020B0604020202020204" pitchFamily="34" charset="0"/>
              </a:rPr>
              <a:t>doce</a:t>
            </a:r>
            <a:r>
              <a:rPr lang="en-US" sz="2400" cap="none" dirty="0">
                <a:latin typeface="Arial" panose="020B0604020202020204" pitchFamily="34" charset="0"/>
                <a:cs typeface="Arial" panose="020B0604020202020204" pitchFamily="34" charset="0"/>
              </a:rPr>
              <a:t>, para que </a:t>
            </a:r>
            <a:r>
              <a:rPr lang="en-US" sz="2400" cap="none" dirty="0" err="1">
                <a:latin typeface="Arial" panose="020B0604020202020204" pitchFamily="34" charset="0"/>
                <a:cs typeface="Arial" panose="020B0604020202020204" pitchFamily="34" charset="0"/>
              </a:rPr>
              <a:t>estuviesen</a:t>
            </a:r>
            <a:r>
              <a:rPr lang="en-US" sz="2400" cap="none" dirty="0">
                <a:latin typeface="Arial" panose="020B0604020202020204" pitchFamily="34" charset="0"/>
                <a:cs typeface="Arial" panose="020B0604020202020204" pitchFamily="34" charset="0"/>
              </a:rPr>
              <a:t> con </a:t>
            </a:r>
            <a:r>
              <a:rPr lang="en-US" sz="2400" cap="none" dirty="0" err="1">
                <a:latin typeface="Arial" panose="020B0604020202020204" pitchFamily="34" charset="0"/>
                <a:cs typeface="Arial" panose="020B0604020202020204" pitchFamily="34" charset="0"/>
              </a:rPr>
              <a:t>el</a:t>
            </a:r>
            <a:r>
              <a:rPr lang="en-US" sz="2400" cap="none" dirty="0">
                <a:latin typeface="Arial" panose="020B0604020202020204" pitchFamily="34" charset="0"/>
                <a:cs typeface="Arial" panose="020B0604020202020204" pitchFamily="34" charset="0"/>
              </a:rPr>
              <a:t>, y para </a:t>
            </a:r>
            <a:r>
              <a:rPr lang="en-US" sz="2400" cap="none" dirty="0" err="1">
                <a:latin typeface="Arial" panose="020B0604020202020204" pitchFamily="34" charset="0"/>
                <a:cs typeface="Arial" panose="020B0604020202020204" pitchFamily="34" charset="0"/>
              </a:rPr>
              <a:t>enviarlos</a:t>
            </a:r>
            <a:r>
              <a:rPr lang="en-US" sz="2400" cap="none" dirty="0">
                <a:latin typeface="Arial" panose="020B0604020202020204" pitchFamily="34" charset="0"/>
                <a:cs typeface="Arial" panose="020B0604020202020204" pitchFamily="34" charset="0"/>
              </a:rPr>
              <a:t> a </a:t>
            </a:r>
            <a:r>
              <a:rPr lang="en-US" sz="2400" cap="none" dirty="0" err="1">
                <a:latin typeface="Arial" panose="020B0604020202020204" pitchFamily="34" charset="0"/>
                <a:cs typeface="Arial" panose="020B0604020202020204" pitchFamily="34" charset="0"/>
              </a:rPr>
              <a:t>predicar</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rvr</a:t>
            </a:r>
            <a:r>
              <a:rPr lang="en-US" sz="2400" cap="none" dirty="0">
                <a:latin typeface="Arial" panose="020B0604020202020204" pitchFamily="34" charset="0"/>
                <a:cs typeface="Arial" panose="020B0604020202020204" pitchFamily="34" charset="0"/>
              </a:rPr>
              <a:t> 1960</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power of the </a:t>
            </a:r>
            <a:r>
              <a:rPr lang="en-US" sz="2400" b="1" dirty="0" err="1">
                <a:latin typeface="Arial" panose="020B0604020202020204" pitchFamily="34" charset="0"/>
                <a:cs typeface="Arial" panose="020B0604020202020204" pitchFamily="34" charset="0"/>
              </a:rPr>
              <a:t>precense</a:t>
            </a:r>
            <a:br>
              <a:rPr lang="en-US" sz="2400"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Mark 3:14 And he appointed twelve (whom he also named apostles) so that they might be with him and he might send them out to preach (</a:t>
            </a:r>
            <a:r>
              <a:rPr lang="en-US" sz="2400" cap="none" dirty="0" err="1">
                <a:latin typeface="Arial" panose="020B0604020202020204" pitchFamily="34" charset="0"/>
                <a:cs typeface="Arial" panose="020B0604020202020204" pitchFamily="34" charset="0"/>
              </a:rPr>
              <a:t>esv</a:t>
            </a:r>
            <a:r>
              <a:rPr lang="en-US" sz="2400" cap="none"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FC595D-718C-EE31-5EEA-3CECC5E1AAFB}"/>
              </a:ext>
            </a:extLst>
          </p:cNvPr>
          <p:cNvSpPr>
            <a:spLocks noGrp="1"/>
          </p:cNvSpPr>
          <p:nvPr>
            <p:ph idx="1"/>
          </p:nvPr>
        </p:nvSpPr>
        <p:spPr>
          <a:xfrm>
            <a:off x="1141412" y="3549650"/>
            <a:ext cx="9905999" cy="2781299"/>
          </a:xfrm>
        </p:spPr>
        <p:txBody>
          <a:bodyPr>
            <a:normAutofit/>
          </a:bodyPr>
          <a:lstStyle/>
          <a:p>
            <a:r>
              <a:rPr lang="en-US" dirty="0">
                <a:latin typeface="Arial" panose="020B0604020202020204" pitchFamily="34" charset="0"/>
                <a:cs typeface="Arial" panose="020B0604020202020204" pitchFamily="34" charset="0"/>
              </a:rPr>
              <a:t>El primer </a:t>
            </a:r>
            <a:r>
              <a:rPr lang="en-US" dirty="0" err="1">
                <a:latin typeface="Arial" panose="020B0604020202020204" pitchFamily="34" charset="0"/>
                <a:cs typeface="Arial" panose="020B0604020202020204" pitchFamily="34" charset="0"/>
              </a:rPr>
              <a:t>llamado</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tenemos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despues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haber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escogidos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Dios para </a:t>
            </a:r>
            <a:r>
              <a:rPr lang="en-US" dirty="0" err="1">
                <a:latin typeface="Arial" panose="020B0604020202020204" pitchFamily="34" charset="0"/>
                <a:cs typeface="Arial" panose="020B0604020202020204" pitchFamily="34" charset="0"/>
              </a:rPr>
              <a:t>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obra</a:t>
            </a:r>
            <a:r>
              <a:rPr lang="en-US" dirty="0">
                <a:latin typeface="Arial" panose="020B0604020202020204" pitchFamily="34" charset="0"/>
                <a:cs typeface="Arial" panose="020B0604020202020204" pitchFamily="34" charset="0"/>
              </a:rPr>
              <a:t> especial es </a:t>
            </a:r>
            <a:r>
              <a:rPr lang="en-US" dirty="0" err="1">
                <a:latin typeface="Arial" panose="020B0604020202020204" pitchFamily="34" charset="0"/>
                <a:cs typeface="Arial" panose="020B0604020202020204" pitchFamily="34" charset="0"/>
              </a:rPr>
              <a:t>estar</a:t>
            </a:r>
            <a:r>
              <a:rPr lang="en-US" dirty="0">
                <a:latin typeface="Arial" panose="020B0604020202020204" pitchFamily="34" charset="0"/>
                <a:cs typeface="Arial" panose="020B0604020202020204" pitchFamily="34" charset="0"/>
              </a:rPr>
              <a:t> con El.</a:t>
            </a:r>
          </a:p>
          <a:p>
            <a:r>
              <a:rPr lang="en-US" dirty="0">
                <a:latin typeface="Arial" panose="020B0604020202020204" pitchFamily="34" charset="0"/>
                <a:cs typeface="Arial" panose="020B0604020202020204" pitchFamily="34" charset="0"/>
              </a:rPr>
              <a:t>The first calling we have, after having been chosen by God for a special work, is to be with Him.</a:t>
            </a:r>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2562101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5542</TotalTime>
  <Words>1556</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 Color Emoji</vt:lpstr>
      <vt:lpstr>Arial</vt:lpstr>
      <vt:lpstr>Lao MN</vt:lpstr>
      <vt:lpstr>Tw Cen MT</vt:lpstr>
      <vt:lpstr>Circuit</vt:lpstr>
      <vt:lpstr>PowerPoint Presentation</vt:lpstr>
      <vt:lpstr>GUERRA ESPIRITUAL </vt:lpstr>
      <vt:lpstr>Jeremias 51:20 Martilllo me sois, y armas de guerra; y por medio de ti quebrantare naciones, y por medio de ti destruire reinos (RVR1960)</vt:lpstr>
      <vt:lpstr>QUE ES LA GUERRA ESPIRITUAL? WHAT IS SPIRITUAL warfare?</vt:lpstr>
      <vt:lpstr>Josue 5:15 Y el principe del ejercito de Jehova respondio a Josue; quita el calzado de tus pies, porque el lugar donde estas es santo. Y Josue asi lo hizo. (Rvr1960)  Joshua 5:15 And the commander of the Lord’s army said to Joshua, “take off your sandals from your feet, for the place where you are standing is holy.” And Joshua did so. </vt:lpstr>
      <vt:lpstr>Efesios 6:12 principados;potestades, gobernadores de las tinieblas, huestes espirituales de maldad…  Ephesians 6:12 rulers, against the authorities, cosmic powers over this present darkness, spiritual forces of evil in the heavenly places… </vt:lpstr>
      <vt:lpstr>2 Corintios 10:4 Porque las armas de nuestra milicia no son carnales, sino poderosas en dios para la distruccion de fortalezas.  2 Corinthians 10:4 For the weapons of our warfare are not of the flesh but have divine power to destroy strongholds.   </vt:lpstr>
      <vt:lpstr>El poder de la palabra- Salmos 33:6 the power of the word-  Psalm 33:6 </vt:lpstr>
      <vt:lpstr>El poder de la presencia  Marcos 3:14 Y establecio a doce, para que estuviesen con el, y para enviarlos a predicar (rvr 1960)  the power of the precense Mark 3:14 And he appointed twelve (whom he also named apostles) so that they might be with him and he might send them out to preach (esv)</vt:lpstr>
      <vt:lpstr>El poder del ayuno  Mateo 17:21 Pero este genero no sale sino con oracion y ayuno.  the power of fasting Matthew 17:21 However, this kind does not go out except by prayer and fasting.  </vt:lpstr>
      <vt:lpstr>El poder de la oracion Lucas 9:29 Y entre tanto que oraba la aparencia de su rostro se hizo otra y su vestido blanco y resplandece. (RVR 1960)  the power of prayer Luke 9:29 And as he was praying, the appearance of his face was altered, and his clothing became dazzling white. (ESV)</vt:lpstr>
      <vt:lpstr>El poder de atar y desatar Mateo 16:19 Y ati te dare las llaves del reino de los cielos; y todo lo que atares en la tierra sera atado en los cielos; y todo lo que desatares en la tierra sera desatado en los cielos.(Rvr1960)  The power to bind and loose Matthew 16:19 I will give you the keys of the kingdom of heaven, and whatever you bind on earth shall be bound in heaven, and whatever you loose on earth shall be loosed in heaven. (Esv)</vt:lpstr>
      <vt:lpstr>El poder de una declaracion profetica 2 Reyes 13:17 y dijo: abre la ventana que da al oriente. Y cuando el la abrio, dijo eliseo: tira. Y tirando el dijo eliseo: saeta de salvacion de jehova, y saeta de salvacion contra siria; porque heriras a los sirios en afec hasta consumirlos.  The power of a prophetic declaration And he said, “open the window eastward,” and he opened it. Then elisha said “shoot,” and he shot. And he said, the lord’s arrow of victory, the arrow of victory over syria! For you shall fight the syrians in apek until you have made an end of them.”</vt:lpstr>
      <vt:lpstr>El secreto de David para derribar al gigante no consistia en la fuerza de David, sino en el poder de sus palabras. David’s secret for bringing down the giant lay not in David’s strength, but in the power of his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 ESPIRITUAL </dc:title>
  <dc:creator>Jesse Avalos</dc:creator>
  <cp:lastModifiedBy>Christian Gonzalez</cp:lastModifiedBy>
  <cp:revision>5</cp:revision>
  <dcterms:created xsi:type="dcterms:W3CDTF">2026-04-15T01:39:23Z</dcterms:created>
  <dcterms:modified xsi:type="dcterms:W3CDTF">2026-04-22T19:48:26Z</dcterms:modified>
</cp:coreProperties>
</file>