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48" d="100"/>
          <a:sy n="48" d="100"/>
        </p:scale>
        <p:origin x="256" y="6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Benjamin Pacheco</cp:lastModifiedBy>
  <cp:revision>1</cp:revision>
  <dcterms:modified xsi:type="dcterms:W3CDTF">2026-05-06T17:46:17Z</dcterms:modified>
</cp:coreProperties>
</file>