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57" r:id="rId4"/>
    <p:sldId id="263" r:id="rId5"/>
    <p:sldId id="258" r:id="rId6"/>
    <p:sldId id="259" r:id="rId7"/>
    <p:sldId id="270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8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0"/>
    <p:restoredTop sz="94646"/>
  </p:normalViewPr>
  <p:slideViewPr>
    <p:cSldViewPr snapToGrid="0" showGuides="1">
      <p:cViewPr varScale="1">
        <p:scale>
          <a:sx n="81" d="100"/>
          <a:sy n="81" d="100"/>
        </p:scale>
        <p:origin x="200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7B02-CA2F-BB41-B9D4-485D10A4F8DA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A3714-85BF-1D4B-BCAC-BDBB4CF35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800">
                <a:latin typeface="Arial"/>
              </a:defRPr>
            </a:pPr>
            <a:r>
              <a:rPr lang="en-US" dirty="0">
                <a:solidFill>
                  <a:schemeClr val="bg1"/>
                </a:solidFill>
              </a:rPr>
              <a:t>Biblical Principle:</a:t>
            </a:r>
          </a:p>
          <a:p>
            <a:pPr>
              <a:defRPr sz="1800">
                <a:latin typeface="Arial"/>
              </a:defRPr>
            </a:pPr>
            <a:r>
              <a:rPr lang="en-US" dirty="0">
                <a:solidFill>
                  <a:schemeClr val="bg1"/>
                </a:solidFill>
              </a:rPr>
              <a:t>“Let all things be done decently and in order.”</a:t>
            </a:r>
          </a:p>
          <a:p>
            <a:pPr>
              <a:defRPr sz="1800">
                <a:latin typeface="Arial"/>
              </a:defRPr>
            </a:pPr>
            <a:r>
              <a:rPr lang="en-US" dirty="0">
                <a:solidFill>
                  <a:schemeClr val="bg1"/>
                </a:solidFill>
              </a:rPr>
              <a:t>— 1 Corinthians 14:40 (NKJV)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A3714-85BF-1D4B-BCAC-BDBB4CF356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800">
                <a:latin typeface="Arial"/>
              </a:defRPr>
            </a:pPr>
            <a:r>
              <a:rPr lang="en-US" sz="1200" dirty="0">
                <a:solidFill>
                  <a:schemeClr val="bg1"/>
                </a:solidFill>
              </a:rPr>
              <a:t>Benefits:</a:t>
            </a:r>
          </a:p>
          <a:p>
            <a:pPr>
              <a:defRPr sz="1800">
                <a:latin typeface="Arial"/>
              </a:defRPr>
            </a:pPr>
            <a:r>
              <a:rPr lang="en-US" sz="1200" dirty="0">
                <a:solidFill>
                  <a:schemeClr val="bg1"/>
                </a:solidFill>
              </a:rPr>
              <a:t>• Cleaner communication</a:t>
            </a:r>
          </a:p>
          <a:p>
            <a:pPr>
              <a:defRPr sz="1800">
                <a:latin typeface="Arial"/>
              </a:defRPr>
            </a:pPr>
            <a:r>
              <a:rPr lang="en-US" sz="1200" dirty="0">
                <a:solidFill>
                  <a:schemeClr val="bg1"/>
                </a:solidFill>
              </a:rPr>
              <a:t>• Easier access</a:t>
            </a:r>
          </a:p>
          <a:p>
            <a:pPr>
              <a:defRPr sz="1800">
                <a:latin typeface="Arial"/>
              </a:defRPr>
            </a:pPr>
            <a:r>
              <a:rPr lang="en-US" sz="1200" dirty="0">
                <a:solidFill>
                  <a:schemeClr val="bg1"/>
                </a:solidFill>
              </a:rPr>
              <a:t>• More professional appearance</a:t>
            </a:r>
          </a:p>
          <a:p>
            <a:pPr>
              <a:defRPr sz="1800">
                <a:latin typeface="Arial"/>
              </a:defRPr>
            </a:pPr>
            <a:r>
              <a:rPr lang="en-US" sz="1200" dirty="0">
                <a:solidFill>
                  <a:schemeClr val="bg1"/>
                </a:solidFill>
              </a:rPr>
              <a:t>• Easier to announce publicly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A3714-85BF-1D4B-BCAC-BDBB4CF356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AB06-73DC-BAEC-8829-46467441E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115AE-4CAC-94A6-F54C-76459C81F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FDC7E-F16B-BCBB-E0AA-F2DB3CB8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CE1A7-A9E1-AAF2-4148-EF680736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E6C7-8C1C-0EB5-065D-915D5DDB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C164-07F3-E687-0376-52B4CCAD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DC9DE-89E5-668D-E3AC-82E991AD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1924-BEE5-7A60-537D-BA76D853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246C-7ED3-F339-1E29-C6ACA87E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B00-A58B-3E8A-3786-49260D25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1522E4-5857-F9E5-E987-4F0114D7F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4361A-15E1-B419-B79F-0AA0FB14A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927D-8F18-34FE-78B0-ADDB521B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4534-C990-0E7E-1CCC-83A32033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A44E-500E-FA0A-6784-29E598EE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703E-6C7C-4195-96D8-14FCAAF4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61E0-53F9-82D1-E2CE-331B2226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C7F0-3027-93DB-E2FA-CDB21D69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2974A-DDC0-AE51-C572-899DC5E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AEFBD-7FB3-98B7-A4A4-C3B147CE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8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3A94-8282-B3F4-9A9C-250ACCD9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438D0-FCC6-9E48-D892-FE36DCC34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A0A87-F877-0005-9B91-E8346D28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BF8CA-07B6-5B08-86F9-C33A6AA8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CC93-8F6D-CF9F-ABAC-DFE826D8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603F-34EF-994B-22F6-70F10FDF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F6489-A957-B42E-DF49-B6ECC62C9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2B5DA-5B2B-850C-E8C8-F28B0B29F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22749-F4A7-1D46-E381-52384416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03C2E-9DDB-0B9A-4381-F4C748FB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0976-182B-BCE7-0A37-50C0F9C4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B754-B4FF-C5FC-9435-1B78B82D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81B8A-6ED2-2262-8EFB-53D59FC43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5FBEB-5AA2-0B2E-BF1B-D87AF79FC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C0F28-CDAE-13F0-019E-C121B639E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11677-E240-2389-D2E7-0520A04C2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971A0-8A99-2AD0-3F86-C55A3CD3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B77F6-CC63-FC6B-796C-60E3A1AB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13A6D-76AC-ADBC-786A-029BE800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7A6F-BB8F-D240-7C93-F418FFB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6E773-E427-80DC-6DE7-2C50B1A9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76700-7B04-91F1-3D6F-0E86D051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3AC6F-5B29-695B-37AC-CEFEA20C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1BF6D-20A3-1ECD-3B64-8CB24251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6FCD2-3630-B452-F4B6-252E850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DE3A0-5F30-49C8-D905-C4EB3081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FF00-E1BE-7239-3F48-930019AA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2B3C-6167-63EF-4CDD-EE70A6F8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8BBF-4461-ADAC-7FD1-4283627E1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84FF6-B0B0-A616-532F-4B2237B1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A9171-03FE-53FC-9608-574425AD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13E13-89C7-5D97-97C3-EBDE29E3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6D3D-7B5F-F7B6-6E03-17D8149B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99E76-B8E2-F097-6680-B3D95DAE2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29343-67E8-63DC-721F-921A2064E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21D6A-E864-BACE-FDD4-FADB9ADA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1D278-2234-3688-E8A2-91814190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AC364-5FFD-E5E7-B733-425C74B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A037D-3294-331D-184F-6687E1F5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F6CD-614B-1FC9-01D8-80995B2D5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F7D4-FDA7-77E0-F009-C95051220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21BFE-1CDE-1D4D-B152-9378A491961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156D0-A25E-82E1-3C83-5E1BA174F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E5A2-FDC2-767D-8569-D09B6A8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51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EXAMPLE OF A DISTRICT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29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 sz="1800">
                <a:latin typeface="Arial"/>
              </a:defRPr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3200" b="1" dirty="0">
                <a:solidFill>
                  <a:schemeClr val="bg1"/>
                </a:solidFill>
              </a:rPr>
              <a:t>Examples: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I will </a:t>
            </a:r>
            <a:r>
              <a:rPr lang="en-US" sz="3200" dirty="0">
                <a:solidFill>
                  <a:schemeClr val="bg1"/>
                </a:solidFill>
              </a:rPr>
              <a:t>p</a:t>
            </a:r>
            <a:r>
              <a:rPr sz="3200" dirty="0">
                <a:solidFill>
                  <a:schemeClr val="bg1"/>
                </a:solidFill>
              </a:rPr>
              <a:t>ut links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F5223-79A4-0285-C478-E94338D3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E4EF-9F4B-077B-D4E4-A53FADE12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endParaRPr sz="3600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Advantages: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Professional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Clear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Immediate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Recorded delivery system</a:t>
            </a:r>
          </a:p>
        </p:txBody>
      </p:sp>
    </p:spTree>
    <p:extLst>
      <p:ext uri="{BB962C8B-B14F-4D97-AF65-F5344CB8AC3E}">
        <p14:creationId xmlns:p14="http://schemas.microsoft.com/office/powerpoint/2010/main" val="322243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GOOGLE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6" y="1825625"/>
            <a:ext cx="10161104" cy="4351338"/>
          </a:xfrm>
        </p:spPr>
        <p:txBody>
          <a:bodyPr>
            <a:normAutofit/>
          </a:bodyPr>
          <a:lstStyle/>
          <a:p>
            <a:pPr marL="0" indent="0">
              <a:buNone/>
              <a:defRPr sz="1800">
                <a:latin typeface="Arial"/>
              </a:defRPr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What is Google Drive?</a:t>
            </a:r>
          </a:p>
          <a:p>
            <a:pPr>
              <a:defRPr sz="1800">
                <a:latin typeface="Arial"/>
              </a:defRPr>
            </a:pPr>
            <a:endParaRPr sz="32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A cloud storage system that allows us to: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Upload files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 Organize documents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Share information instantly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Access files from anywhere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FILES I STORE &amp;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35" y="1626842"/>
            <a:ext cx="9465365" cy="4351338"/>
          </a:xfrm>
        </p:spPr>
        <p:txBody>
          <a:bodyPr>
            <a:noAutofit/>
          </a:bodyPr>
          <a:lstStyle/>
          <a:p>
            <a:pPr>
              <a:defRPr sz="1800">
                <a:latin typeface="Arial"/>
              </a:defRPr>
            </a:pPr>
            <a:r>
              <a:rPr sz="2400" b="1" dirty="0">
                <a:solidFill>
                  <a:schemeClr val="bg1"/>
                </a:solidFill>
              </a:rPr>
              <a:t>Examples: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Flyers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Videos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Reports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Board minutes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Candidate forms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District calendars</a:t>
            </a:r>
          </a:p>
          <a:p>
            <a:pPr>
              <a:defRPr sz="1800">
                <a:latin typeface="Arial"/>
              </a:defRPr>
            </a:pPr>
            <a:endParaRPr sz="2400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Major Advantage: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One link can instantly provide access to everyone.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836"/>
            <a:ext cx="10515600" cy="1325563"/>
          </a:xfrm>
        </p:spPr>
        <p:txBody>
          <a:bodyPr/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USING SHAREABLE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191" y="1368424"/>
            <a:ext cx="9425609" cy="4754079"/>
          </a:xfrm>
        </p:spPr>
        <p:txBody>
          <a:bodyPr>
            <a:no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Process: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1. Upload file to Google Drive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2. Generate shareable link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3. Send link through CallMultiplier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4. Pastors instantly access files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b="1" dirty="0">
                <a:solidFill>
                  <a:schemeClr val="bg1"/>
                </a:solidFill>
              </a:rPr>
              <a:t>Example Uses: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•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Event flyers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Questionnaires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Ministry schedules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Reports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Official letters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WHY I USE BL.INK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297"/>
          </a:xfrm>
        </p:spPr>
        <p:txBody>
          <a:bodyPr>
            <a:normAutofit/>
          </a:bodyPr>
          <a:lstStyle/>
          <a:p>
            <a:pPr marL="0" indent="0">
              <a:buNone/>
              <a:defRPr sz="1800">
                <a:latin typeface="Arial"/>
              </a:defRPr>
            </a:pPr>
            <a:endParaRPr lang="en-US"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The Problem: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• Google Drive links can be long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• Complicated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• Difficult to type</a:t>
            </a:r>
          </a:p>
          <a:p>
            <a:pPr>
              <a:defRPr sz="1800">
                <a:latin typeface="Arial"/>
              </a:defRPr>
            </a:pPr>
            <a:endParaRPr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The Solution: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BL.INK shortens and customizes links.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CUSTOMIZED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Instead of: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A very long and complicated Google Drive URL…</a:t>
            </a:r>
          </a:p>
          <a:p>
            <a:pPr>
              <a:defRPr sz="1800">
                <a:latin typeface="Arial"/>
              </a:defRPr>
            </a:pPr>
            <a:endParaRPr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I can create: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b.link</a:t>
            </a:r>
            <a:r>
              <a:rPr sz="2400" dirty="0">
                <a:solidFill>
                  <a:schemeClr val="bg1"/>
                </a:solidFill>
              </a:rPr>
              <a:t>/</a:t>
            </a:r>
            <a:r>
              <a:rPr sz="2400" dirty="0" err="1">
                <a:solidFill>
                  <a:schemeClr val="bg1"/>
                </a:solidFill>
              </a:rPr>
              <a:t>IDCNCalendar</a:t>
            </a:r>
            <a:endParaRPr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b.link</a:t>
            </a:r>
            <a:r>
              <a:rPr sz="2400" dirty="0">
                <a:solidFill>
                  <a:schemeClr val="bg1"/>
                </a:solidFill>
              </a:rPr>
              <a:t>/</a:t>
            </a:r>
            <a:r>
              <a:rPr sz="2400" dirty="0" err="1">
                <a:solidFill>
                  <a:schemeClr val="bg1"/>
                </a:solidFill>
              </a:rPr>
              <a:t>Ordenacion</a:t>
            </a:r>
            <a:endParaRPr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400" dirty="0" err="1">
                <a:solidFill>
                  <a:schemeClr val="bg1"/>
                </a:solidFill>
              </a:rPr>
              <a:t>b.link</a:t>
            </a:r>
            <a:r>
              <a:rPr sz="2400" dirty="0">
                <a:solidFill>
                  <a:schemeClr val="bg1"/>
                </a:solidFill>
              </a:rPr>
              <a:t>/MinisterioPalabra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lang="en-US" sz="2400" dirty="0">
                <a:solidFill>
                  <a:schemeClr val="bg1"/>
                </a:solidFill>
              </a:rPr>
              <a:t>HOW THE SYSTEM WORKS TOGETHER</a:t>
            </a:r>
          </a:p>
          <a:p>
            <a:pPr>
              <a:defRPr sz="1800">
                <a:latin typeface="Arial"/>
              </a:defRPr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Step 1: Create document or flyer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Step 2: Upload to Google Drive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Step 3: Create short BL.INK link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Step 4: Send through CallMultiplier</a:t>
            </a:r>
          </a:p>
          <a:p>
            <a:pPr>
              <a:defRPr sz="1800">
                <a:latin typeface="Arial"/>
              </a:defRPr>
            </a:pPr>
            <a:endParaRPr sz="2400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Result: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82 pastors receive immediate and organized communication.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48" y="1172816"/>
            <a:ext cx="9843052" cy="5685183"/>
          </a:xfrm>
        </p:spPr>
        <p:txBody>
          <a:bodyPr>
            <a:norm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lang="en-US" sz="2000" b="1" dirty="0">
                <a:solidFill>
                  <a:schemeClr val="bg1"/>
                </a:solidFill>
              </a:rPr>
              <a:t>USING AI AS A DISTRICT SECRETARY</a:t>
            </a:r>
          </a:p>
          <a:p>
            <a:pPr>
              <a:defRPr sz="1800">
                <a:latin typeface="Arial"/>
              </a:defRPr>
            </a:pPr>
            <a:endParaRPr lang="en-US" sz="20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How I use ChatGPT: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Review letters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Improve wording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Organize reports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 Prepare agendas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Draft professional responses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Translate documents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Create outlines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Prepare minutes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Assist with communication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REAL EXAMPLES OF USING ChatGPT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Practical District Administration</a:t>
            </a:r>
          </a:p>
          <a:p>
            <a:pPr>
              <a:defRPr sz="1800">
                <a:latin typeface="Arial"/>
              </a:defRPr>
            </a:pPr>
            <a:endParaRPr sz="18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Example 1: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Retiring pastors submitted letters.</a:t>
            </a:r>
          </a:p>
          <a:p>
            <a:pPr>
              <a:defRPr sz="1800">
                <a:latin typeface="Arial"/>
              </a:defRPr>
            </a:pPr>
            <a:endParaRPr sz="18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I uploaded the letters and explained: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• The IDCN Board interviewed candidates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• Candidate qualifications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• Ministerial strengths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• Leadership qualities</a:t>
            </a:r>
          </a:p>
          <a:p>
            <a:pPr>
              <a:defRPr sz="1800">
                <a:latin typeface="Arial"/>
              </a:defRPr>
            </a:pPr>
            <a:endParaRPr sz="18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Result: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ChatGPT helped prepare a professional recommendation letter to the President.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91478"/>
            <a:ext cx="10830339" cy="506895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sz="4800" dirty="0">
                <a:solidFill>
                  <a:schemeClr val="bg1"/>
                </a:solidFill>
              </a:rPr>
              <a:t>Using Technology to Improve Communication, Organization &amp; Administration</a:t>
            </a: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endParaRPr sz="4800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4800" b="1" dirty="0">
                <a:solidFill>
                  <a:schemeClr val="bg1"/>
                </a:solidFill>
              </a:rPr>
              <a:t>Presented by: </a:t>
            </a: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  <a:defRPr sz="1800">
                <a:latin typeface="Arial"/>
              </a:defRPr>
            </a:pPr>
            <a:r>
              <a:rPr sz="4800" dirty="0">
                <a:solidFill>
                  <a:schemeClr val="bg1"/>
                </a:solidFill>
              </a:rPr>
              <a:t>Pastor Israel Carlos</a:t>
            </a:r>
          </a:p>
          <a:p>
            <a:pPr marL="0" indent="0">
              <a:buNone/>
              <a:defRPr sz="1800">
                <a:latin typeface="Arial"/>
              </a:defRPr>
            </a:pPr>
            <a:r>
              <a:rPr sz="4800" dirty="0">
                <a:solidFill>
                  <a:schemeClr val="bg1"/>
                </a:solidFill>
              </a:rPr>
              <a:t>IDCN Secretary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MORE PRACTICAL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2" y="1371600"/>
            <a:ext cx="10359887" cy="5121275"/>
          </a:xfrm>
        </p:spPr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Additional Uses</a:t>
            </a:r>
          </a:p>
          <a:p>
            <a:pPr>
              <a:defRPr sz="1800">
                <a:latin typeface="Arial"/>
              </a:defRPr>
            </a:pPr>
            <a:endParaRPr sz="18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Uploading Flyers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I upload flyers and explain the event.</a:t>
            </a:r>
          </a:p>
          <a:p>
            <a:pPr>
              <a:defRPr sz="1800">
                <a:latin typeface="Arial"/>
              </a:defRPr>
            </a:pPr>
            <a:endParaRPr sz="18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Example: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Financial assistance for pastors attending district events.</a:t>
            </a:r>
          </a:p>
          <a:p>
            <a:pPr>
              <a:defRPr sz="1800">
                <a:latin typeface="Arial"/>
              </a:defRPr>
            </a:pPr>
            <a:endParaRPr sz="18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Result: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Official district letters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Professional wording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English &amp; Spanish versions</a:t>
            </a:r>
          </a:p>
          <a:p>
            <a:pPr>
              <a:defRPr sz="1800">
                <a:latin typeface="Arial"/>
              </a:defRPr>
            </a:pPr>
            <a:r>
              <a:rPr sz="1800" dirty="0">
                <a:solidFill>
                  <a:schemeClr val="bg1"/>
                </a:solidFill>
              </a:rPr>
              <a:t>Organized formatting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OTHER TASKS CHATGPT HELPS ME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26" y="1311965"/>
            <a:ext cx="9823174" cy="5180910"/>
          </a:xfrm>
        </p:spPr>
        <p:txBody>
          <a:bodyPr>
            <a:norm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sz="2600" b="1" dirty="0">
                <a:solidFill>
                  <a:schemeClr val="bg1"/>
                </a:solidFill>
              </a:rPr>
              <a:t>Examples: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District board meeting agendas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Reviewing board minutes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Organizing reports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Preparing announcements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Writing formal communication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Translation assistance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Event planning documents</a:t>
            </a:r>
          </a:p>
          <a:p>
            <a:pPr>
              <a:defRPr sz="1800">
                <a:latin typeface="Arial"/>
              </a:defRPr>
            </a:pPr>
            <a:r>
              <a:rPr sz="2600" dirty="0">
                <a:solidFill>
                  <a:schemeClr val="bg1"/>
                </a:solidFill>
              </a:rPr>
              <a:t>Leadership presentations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TECHNOLOGY SHOULD SUPPORT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1592333"/>
            <a:ext cx="9862930" cy="4900542"/>
          </a:xfrm>
        </p:spPr>
        <p:txBody>
          <a:bodyPr>
            <a:no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sz="2400" b="1" dirty="0">
                <a:solidFill>
                  <a:schemeClr val="bg1"/>
                </a:solidFill>
              </a:rPr>
              <a:t>Technology is a tool — not a replacement for: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Prayer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Wisdom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Spiritual discernment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Biblical leadership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Pastoral care</a:t>
            </a:r>
          </a:p>
          <a:p>
            <a:pPr>
              <a:defRPr sz="1800">
                <a:latin typeface="Arial"/>
              </a:defRPr>
            </a:pPr>
            <a:endParaRPr sz="20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Technology helps us: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 Be more effective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Be more organized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Save time</a:t>
            </a:r>
          </a:p>
          <a:p>
            <a:pPr>
              <a:defRPr sz="1800">
                <a:latin typeface="Arial"/>
              </a:defRPr>
            </a:pPr>
            <a:r>
              <a:rPr sz="2000" dirty="0">
                <a:solidFill>
                  <a:schemeClr val="bg1"/>
                </a:solidFill>
              </a:rPr>
              <a:t>Improve communication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1"/>
                </a:solidFill>
              </a:rPr>
              <a:t>FINAL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74" y="1825625"/>
            <a:ext cx="10141226" cy="4667250"/>
          </a:xfrm>
        </p:spPr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The goal is not simply technology.</a:t>
            </a:r>
          </a:p>
          <a:p>
            <a:pPr>
              <a:defRPr sz="1800">
                <a:latin typeface="Arial"/>
              </a:defRPr>
            </a:pPr>
            <a:endParaRPr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The goal is effective ministry administration.</a:t>
            </a:r>
          </a:p>
          <a:p>
            <a:pPr>
              <a:defRPr sz="1800">
                <a:latin typeface="Arial"/>
              </a:defRPr>
            </a:pPr>
            <a:endParaRPr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“Moreover it is required in stewards that one be found faithful.”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— 1 Corinthians 4:2 (NKJV)</a:t>
            </a:r>
          </a:p>
          <a:p>
            <a:pPr>
              <a:defRPr sz="1800">
                <a:latin typeface="Arial"/>
              </a:defRPr>
            </a:pPr>
            <a:endParaRPr sz="24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Thank You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Pastor Israel Carlos</a:t>
            </a:r>
          </a:p>
          <a:p>
            <a:pPr>
              <a:defRPr sz="1800">
                <a:latin typeface="Arial"/>
              </a:defRPr>
            </a:pPr>
            <a:r>
              <a:rPr sz="2400" dirty="0">
                <a:solidFill>
                  <a:schemeClr val="bg1"/>
                </a:solidFill>
              </a:rPr>
              <a:t>IDCN Secretary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6035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PURPOSE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Technology can help us: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 Communicate faster</a:t>
            </a:r>
          </a:p>
          <a:p>
            <a:pPr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sz="4000" dirty="0">
                <a:solidFill>
                  <a:schemeClr val="bg1"/>
                </a:solidFill>
              </a:rPr>
              <a:t>Stay organized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 Reduce administrative workload</a:t>
            </a:r>
          </a:p>
          <a:p>
            <a:pPr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sz="4000" dirty="0">
                <a:solidFill>
                  <a:schemeClr val="bg1"/>
                </a:solidFill>
              </a:rPr>
              <a:t>Improve professionalism</a:t>
            </a:r>
          </a:p>
          <a:p>
            <a:pPr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sz="4000" dirty="0">
                <a:solidFill>
                  <a:schemeClr val="bg1"/>
                </a:solidFill>
              </a:rPr>
              <a:t>Save time for ministry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 Serve pastors and churches more effectively</a:t>
            </a:r>
          </a:p>
          <a:p>
            <a:pPr marL="0" indent="0">
              <a:buNone/>
              <a:defRPr sz="1800">
                <a:latin typeface="Arial"/>
              </a:defRPr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12F00-E5A8-0A29-9B5D-A8ACF2F9030F}"/>
              </a:ext>
            </a:extLst>
          </p:cNvPr>
          <p:cNvSpPr txBox="1"/>
          <p:nvPr/>
        </p:nvSpPr>
        <p:spPr>
          <a:xfrm>
            <a:off x="735496" y="2292771"/>
            <a:ext cx="105752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latin typeface="Arial"/>
              </a:defRPr>
            </a:pPr>
            <a:r>
              <a:rPr lang="en-US" sz="4000" b="1" dirty="0">
                <a:solidFill>
                  <a:schemeClr val="bg1"/>
                </a:solidFill>
              </a:rPr>
              <a:t>TOOLS I PERSONALLY USE:</a:t>
            </a:r>
          </a:p>
          <a:p>
            <a:pPr>
              <a:defRPr sz="1800">
                <a:latin typeface="Arial"/>
              </a:defRPr>
            </a:pPr>
            <a:endParaRPr lang="en-US" sz="4000" b="1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1. CallMultiplier</a:t>
            </a:r>
          </a:p>
          <a:p>
            <a:pPr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2. Google Drive</a:t>
            </a:r>
          </a:p>
          <a:p>
            <a:pPr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3. BL.INK</a:t>
            </a:r>
          </a:p>
          <a:p>
            <a:pPr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4. OpenAI ChatGPT</a:t>
            </a:r>
          </a:p>
        </p:txBody>
      </p:sp>
    </p:spTree>
    <p:extLst>
      <p:ext uri="{BB962C8B-B14F-4D97-AF65-F5344CB8AC3E}">
        <p14:creationId xmlns:p14="http://schemas.microsoft.com/office/powerpoint/2010/main" val="374086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MINISTRY ALSO REQUIRES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lang="en-US" sz="4000" dirty="0">
                <a:solidFill>
                  <a:schemeClr val="bg1"/>
                </a:solidFill>
              </a:rPr>
              <a:t>GOOD COMMUNICATION HELPS: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District unity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Faster response times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Better event coordination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Clear documentation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Accurate reporting</a:t>
            </a: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Professional leadership</a:t>
            </a:r>
          </a:p>
          <a:p>
            <a:pPr marL="0" indent="0">
              <a:buNone/>
              <a:defRPr sz="1800">
                <a:latin typeface="Arial"/>
              </a:defRPr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1"/>
                </a:solidFill>
              </a:rPr>
              <a:t>WHAT IS CALLMULTIPLIER?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A mass communication system that allows: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Voice messages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Text messages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Group communication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Emergency notifications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Event reminders</a:t>
            </a:r>
          </a:p>
          <a:p>
            <a:pPr>
              <a:defRPr sz="1800">
                <a:latin typeface="Arial"/>
              </a:defRPr>
            </a:pPr>
            <a:endParaRPr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8B813-B707-AFD6-E7C7-28F4C7BD0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BB68-92CD-DF37-AD8F-C05BDD8C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WHAT IS CALLMULTIPLIER?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18108-895D-18F1-B3B9-2B548A5B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548306"/>
          </a:xfrm>
        </p:spPr>
        <p:txBody>
          <a:bodyPr>
            <a:no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lang="en-US" sz="3600" dirty="0">
                <a:solidFill>
                  <a:schemeClr val="bg1"/>
                </a:solidFill>
              </a:rPr>
              <a:t>USED TO COMMUNICATE WITH:</a:t>
            </a:r>
          </a:p>
          <a:p>
            <a:pPr marL="0" indent="0">
              <a:buNone/>
              <a:defRPr sz="1800">
                <a:latin typeface="Arial"/>
              </a:defRPr>
            </a:pPr>
            <a:endParaRPr lang="en-US" sz="40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82 pastors in our district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endParaRPr sz="40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4000" dirty="0">
                <a:solidFill>
                  <a:schemeClr val="bg1"/>
                </a:solidFill>
              </a:rPr>
              <a:t>Church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71599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HOW I USE CALLMULTIPLIER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304" y="1825625"/>
            <a:ext cx="10260496" cy="4495662"/>
          </a:xfrm>
        </p:spPr>
        <p:txBody>
          <a:bodyPr>
            <a:norm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sz="3600" b="1" dirty="0">
                <a:solidFill>
                  <a:schemeClr val="bg1"/>
                </a:solidFill>
              </a:rPr>
              <a:t>Practical District Uses: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Event reminders &amp; updates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Board meeting notifications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Ordination &amp; initiation instructions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Emergency announcements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Funeral notifications</a:t>
            </a:r>
          </a:p>
          <a:p>
            <a:pPr>
              <a:defRPr sz="1800">
                <a:latin typeface="Arial"/>
              </a:defRPr>
            </a:pPr>
            <a:r>
              <a:rPr sz="3600" dirty="0">
                <a:solidFill>
                  <a:schemeClr val="bg1"/>
                </a:solidFill>
              </a:rPr>
              <a:t>District-wide communication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90458-F03A-CE06-E4FD-8C6071A9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D5EB-2D8A-DBB1-F4E3-EFEF5BFD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HOW I USE CALLMULTIPLIER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BC58-A33E-BC6F-49E4-A5CCEC1C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739" y="154733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  <a:defRPr sz="1800">
                <a:latin typeface="Arial"/>
              </a:defRPr>
            </a:pPr>
            <a:r>
              <a:rPr sz="3200" b="1" dirty="0">
                <a:solidFill>
                  <a:schemeClr val="bg1"/>
                </a:solidFill>
              </a:rPr>
              <a:t>Benefits:</a:t>
            </a:r>
          </a:p>
          <a:p>
            <a:pPr>
              <a:defRPr sz="1800">
                <a:latin typeface="Arial"/>
              </a:defRPr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Fast communication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 One message reaches everyone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Saves hours of individual texting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Ability to schedule messages days in advance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Ability to send messages by </a:t>
            </a:r>
            <a:r>
              <a:rPr lang="en-US" sz="3200" dirty="0">
                <a:solidFill>
                  <a:schemeClr val="bg1"/>
                </a:solidFill>
              </a:rPr>
              <a:t>groups</a:t>
            </a:r>
            <a:endParaRPr sz="3200" dirty="0">
              <a:solidFill>
                <a:schemeClr val="bg1"/>
              </a:solidFill>
            </a:endParaRP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Ability to communicate with English-speaking or Spanish-speaking pastors</a:t>
            </a:r>
          </a:p>
          <a:p>
            <a:pPr>
              <a:defRPr sz="1800">
                <a:latin typeface="Arial"/>
              </a:defRPr>
            </a:pPr>
            <a:r>
              <a:rPr sz="3200" dirty="0">
                <a:solidFill>
                  <a:schemeClr val="bg1"/>
                </a:solidFill>
              </a:rPr>
              <a:t>Ability to send links or full flyers</a:t>
            </a:r>
          </a:p>
        </p:txBody>
      </p:sp>
    </p:spTree>
    <p:extLst>
      <p:ext uri="{BB962C8B-B14F-4D97-AF65-F5344CB8AC3E}">
        <p14:creationId xmlns:p14="http://schemas.microsoft.com/office/powerpoint/2010/main" val="7522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703</Words>
  <Application>Microsoft Office PowerPoint</Application>
  <PresentationFormat>Widescreen</PresentationFormat>
  <Paragraphs>210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PURPOSE OF THIS PRESENTATION</vt:lpstr>
      <vt:lpstr>PowerPoint Presentation</vt:lpstr>
      <vt:lpstr>MINISTRY ALSO REQUIRES ADMINISTRATION</vt:lpstr>
      <vt:lpstr>WHAT IS CALLMULTIPLIER?</vt:lpstr>
      <vt:lpstr>WHAT IS CALLMULTIPLIER?</vt:lpstr>
      <vt:lpstr>HOW I USE CALLMULTIPLIER</vt:lpstr>
      <vt:lpstr>HOW I USE CALLMULTIPLIER</vt:lpstr>
      <vt:lpstr>EXAMPLE OF A DISTRICT COMMUNICATION</vt:lpstr>
      <vt:lpstr>PowerPoint Presentation</vt:lpstr>
      <vt:lpstr>GOOGLE DRIVE</vt:lpstr>
      <vt:lpstr>FILES I STORE &amp; SHARE</vt:lpstr>
      <vt:lpstr>USING SHAREABLE LINKS</vt:lpstr>
      <vt:lpstr>WHY I USE BL.INK</vt:lpstr>
      <vt:lpstr>CUSTOMIZED LINKS</vt:lpstr>
      <vt:lpstr>PowerPoint Presentation</vt:lpstr>
      <vt:lpstr>PowerPoint Presentation</vt:lpstr>
      <vt:lpstr>REAL EXAMPLES OF USING ChatGPT</vt:lpstr>
      <vt:lpstr>MORE PRACTICAL EXAMPLES</vt:lpstr>
      <vt:lpstr>OTHER TASKS CHATGPT HELPS ME WITH</vt:lpstr>
      <vt:lpstr>TECHNOLOGY SHOULD SUPPORT MINISTRY</vt:lpstr>
      <vt:lpstr>FINAL THOUGHT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Pacheco</dc:creator>
  <cp:lastModifiedBy>Israel Carlos</cp:lastModifiedBy>
  <cp:revision>5</cp:revision>
  <dcterms:created xsi:type="dcterms:W3CDTF">2026-04-30T23:34:14Z</dcterms:created>
  <dcterms:modified xsi:type="dcterms:W3CDTF">2026-05-06T16:58:27Z</dcterms:modified>
</cp:coreProperties>
</file>