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3"/>
  </p:notesMasterIdLst>
  <p:sldIdLst>
    <p:sldId id="265" r:id="rId5"/>
    <p:sldId id="256" r:id="rId6"/>
    <p:sldId id="267" r:id="rId7"/>
    <p:sldId id="268" r:id="rId8"/>
    <p:sldId id="269" r:id="rId9"/>
    <p:sldId id="257" r:id="rId10"/>
    <p:sldId id="270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BF7E96-1D65-4100-A5D8-502C2501C689}" v="219" dt="2026-05-05T17:57:36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ac Riojas" userId="5057dbe7-4c39-4b57-82cb-387b0bdad3df" providerId="ADAL" clId="{901B26D8-4DE7-4CD8-8AD3-AEE14D3C215D}"/>
    <pc:docChg chg="undo custSel delSld modSld sldOrd">
      <pc:chgData name="Isaac Riojas" userId="5057dbe7-4c39-4b57-82cb-387b0bdad3df" providerId="ADAL" clId="{901B26D8-4DE7-4CD8-8AD3-AEE14D3C215D}" dt="2026-05-05T17:57:36.621" v="535"/>
      <pc:docMkLst>
        <pc:docMk/>
      </pc:docMkLst>
      <pc:sldChg chg="addSp delSp modSp mod setBg">
        <pc:chgData name="Isaac Riojas" userId="5057dbe7-4c39-4b57-82cb-387b0bdad3df" providerId="ADAL" clId="{901B26D8-4DE7-4CD8-8AD3-AEE14D3C215D}" dt="2026-05-05T17:56:29.110" v="505"/>
        <pc:sldMkLst>
          <pc:docMk/>
          <pc:sldMk cId="1507004066" sldId="256"/>
        </pc:sldMkLst>
        <pc:spChg chg="mod">
          <ac:chgData name="Isaac Riojas" userId="5057dbe7-4c39-4b57-82cb-387b0bdad3df" providerId="ADAL" clId="{901B26D8-4DE7-4CD8-8AD3-AEE14D3C215D}" dt="2026-05-05T17:33:57.709" v="282"/>
          <ac:spMkLst>
            <pc:docMk/>
            <pc:sldMk cId="1507004066" sldId="256"/>
            <ac:spMk id="18" creationId="{68C254E3-93D3-AC27-7645-636F53C3D547}"/>
          </ac:spMkLst>
        </pc:spChg>
        <pc:spChg chg="add del mod">
          <ac:chgData name="Isaac Riojas" userId="5057dbe7-4c39-4b57-82cb-387b0bdad3df" providerId="ADAL" clId="{901B26D8-4DE7-4CD8-8AD3-AEE14D3C215D}" dt="2026-05-05T17:50:39.204" v="455" actId="478"/>
          <ac:spMkLst>
            <pc:docMk/>
            <pc:sldMk cId="1507004066" sldId="256"/>
            <ac:spMk id="19" creationId="{1C20CFEA-477F-6087-3693-635C678A0219}"/>
          </ac:spMkLst>
        </pc:spChg>
        <pc:picChg chg="mod">
          <ac:chgData name="Isaac Riojas" userId="5057dbe7-4c39-4b57-82cb-387b0bdad3df" providerId="ADAL" clId="{901B26D8-4DE7-4CD8-8AD3-AEE14D3C215D}" dt="2026-05-05T17:56:29.110" v="505"/>
          <ac:picMkLst>
            <pc:docMk/>
            <pc:sldMk cId="1507004066" sldId="256"/>
            <ac:picMk id="5" creationId="{1722E19A-BDFA-1BFA-AB5B-55C279202AFE}"/>
          </ac:picMkLst>
        </pc:picChg>
      </pc:sldChg>
      <pc:sldChg chg="modSp">
        <pc:chgData name="Isaac Riojas" userId="5057dbe7-4c39-4b57-82cb-387b0bdad3df" providerId="ADAL" clId="{901B26D8-4DE7-4CD8-8AD3-AEE14D3C215D}" dt="2026-05-05T17:57:20.764" v="520"/>
        <pc:sldMkLst>
          <pc:docMk/>
          <pc:sldMk cId="703667289" sldId="257"/>
        </pc:sldMkLst>
        <pc:spChg chg="mod">
          <ac:chgData name="Isaac Riojas" userId="5057dbe7-4c39-4b57-82cb-387b0bdad3df" providerId="ADAL" clId="{901B26D8-4DE7-4CD8-8AD3-AEE14D3C215D}" dt="2026-05-05T17:34:54.318" v="286"/>
          <ac:spMkLst>
            <pc:docMk/>
            <pc:sldMk cId="703667289" sldId="257"/>
            <ac:spMk id="7" creationId="{16DE61CA-1BD1-441D-A272-2572901EF1FB}"/>
          </ac:spMkLst>
        </pc:spChg>
        <pc:picChg chg="mod">
          <ac:chgData name="Isaac Riojas" userId="5057dbe7-4c39-4b57-82cb-387b0bdad3df" providerId="ADAL" clId="{901B26D8-4DE7-4CD8-8AD3-AEE14D3C215D}" dt="2026-05-05T17:57:20.764" v="520"/>
          <ac:picMkLst>
            <pc:docMk/>
            <pc:sldMk cId="703667289" sldId="257"/>
            <ac:picMk id="5" creationId="{B2B347AC-BCAD-BDC2-A492-E96F8CFE07A9}"/>
          </ac:picMkLst>
        </pc:picChg>
      </pc:sldChg>
      <pc:sldChg chg="del">
        <pc:chgData name="Isaac Riojas" userId="5057dbe7-4c39-4b57-82cb-387b0bdad3df" providerId="ADAL" clId="{901B26D8-4DE7-4CD8-8AD3-AEE14D3C215D}" dt="2026-05-05T17:25:35.665" v="11" actId="2696"/>
        <pc:sldMkLst>
          <pc:docMk/>
          <pc:sldMk cId="3985949301" sldId="259"/>
        </pc:sldMkLst>
      </pc:sldChg>
      <pc:sldChg chg="addSp delSp modSp mod delDesignElem">
        <pc:chgData name="Isaac Riojas" userId="5057dbe7-4c39-4b57-82cb-387b0bdad3df" providerId="ADAL" clId="{901B26D8-4DE7-4CD8-8AD3-AEE14D3C215D}" dt="2026-05-05T17:40:02.358" v="308"/>
        <pc:sldMkLst>
          <pc:docMk/>
          <pc:sldMk cId="3695953" sldId="265"/>
        </pc:sldMkLst>
        <pc:spChg chg="add mod">
          <ac:chgData name="Isaac Riojas" userId="5057dbe7-4c39-4b57-82cb-387b0bdad3df" providerId="ADAL" clId="{901B26D8-4DE7-4CD8-8AD3-AEE14D3C215D}" dt="2026-05-05T00:29:54.265" v="9"/>
          <ac:spMkLst>
            <pc:docMk/>
            <pc:sldMk cId="3695953" sldId="265"/>
            <ac:spMk id="8" creationId="{25026E59-A074-EDD6-7FCC-DDC298AE4156}"/>
          </ac:spMkLst>
        </pc:spChg>
        <pc:spChg chg="add mod">
          <ac:chgData name="Isaac Riojas" userId="5057dbe7-4c39-4b57-82cb-387b0bdad3df" providerId="ADAL" clId="{901B26D8-4DE7-4CD8-8AD3-AEE14D3C215D}" dt="2026-05-05T00:30:03.587" v="10"/>
          <ac:spMkLst>
            <pc:docMk/>
            <pc:sldMk cId="3695953" sldId="265"/>
            <ac:spMk id="9" creationId="{4B6F19BD-ADDF-E92D-85ED-B1C03E8EB4E2}"/>
          </ac:spMkLst>
        </pc:spChg>
        <pc:spChg chg="del">
          <ac:chgData name="Isaac Riojas" userId="5057dbe7-4c39-4b57-82cb-387b0bdad3df" providerId="ADAL" clId="{901B26D8-4DE7-4CD8-8AD3-AEE14D3C215D}" dt="2026-05-05T17:40:02.358" v="308"/>
          <ac:spMkLst>
            <pc:docMk/>
            <pc:sldMk cId="3695953" sldId="265"/>
            <ac:spMk id="17" creationId="{C1DD1A8A-57D5-4A81-AD04-532B043C5611}"/>
          </ac:spMkLst>
        </pc:spChg>
        <pc:spChg chg="del">
          <ac:chgData name="Isaac Riojas" userId="5057dbe7-4c39-4b57-82cb-387b0bdad3df" providerId="ADAL" clId="{901B26D8-4DE7-4CD8-8AD3-AEE14D3C215D}" dt="2026-05-05T17:40:02.358" v="308"/>
          <ac:spMkLst>
            <pc:docMk/>
            <pc:sldMk cId="3695953" sldId="265"/>
            <ac:spMk id="19" creationId="{007891EC-4501-44ED-A8C8-B11B6DB767AB}"/>
          </ac:spMkLst>
        </pc:spChg>
        <pc:picChg chg="mod">
          <ac:chgData name="Isaac Riojas" userId="5057dbe7-4c39-4b57-82cb-387b0bdad3df" providerId="ADAL" clId="{901B26D8-4DE7-4CD8-8AD3-AEE14D3C215D}" dt="2026-05-05T17:28:48.753" v="203" actId="14861"/>
          <ac:picMkLst>
            <pc:docMk/>
            <pc:sldMk cId="3695953" sldId="265"/>
            <ac:picMk id="5" creationId="{3E35D915-9C4B-0EB9-1ADB-441FB49AF8A1}"/>
          </ac:picMkLst>
        </pc:picChg>
      </pc:sldChg>
      <pc:sldChg chg="modSp del mod ord">
        <pc:chgData name="Isaac Riojas" userId="5057dbe7-4c39-4b57-82cb-387b0bdad3df" providerId="ADAL" clId="{901B26D8-4DE7-4CD8-8AD3-AEE14D3C215D}" dt="2026-05-05T17:32:14.185" v="281" actId="2696"/>
        <pc:sldMkLst>
          <pc:docMk/>
          <pc:sldMk cId="4214352407" sldId="266"/>
        </pc:sldMkLst>
        <pc:picChg chg="mod">
          <ac:chgData name="Isaac Riojas" userId="5057dbe7-4c39-4b57-82cb-387b0bdad3df" providerId="ADAL" clId="{901B26D8-4DE7-4CD8-8AD3-AEE14D3C215D}" dt="2026-05-05T00:28:15.841" v="1" actId="1076"/>
          <ac:picMkLst>
            <pc:docMk/>
            <pc:sldMk cId="4214352407" sldId="266"/>
            <ac:picMk id="5" creationId="{A4EB4E2B-2E1F-7FA3-95BA-8FA81264FA87}"/>
          </ac:picMkLst>
        </pc:picChg>
      </pc:sldChg>
      <pc:sldChg chg="modSp">
        <pc:chgData name="Isaac Riojas" userId="5057dbe7-4c39-4b57-82cb-387b0bdad3df" providerId="ADAL" clId="{901B26D8-4DE7-4CD8-8AD3-AEE14D3C215D}" dt="2026-05-05T17:54:59.194" v="500"/>
        <pc:sldMkLst>
          <pc:docMk/>
          <pc:sldMk cId="2339188876" sldId="267"/>
        </pc:sldMkLst>
        <pc:spChg chg="mod">
          <ac:chgData name="Isaac Riojas" userId="5057dbe7-4c39-4b57-82cb-387b0bdad3df" providerId="ADAL" clId="{901B26D8-4DE7-4CD8-8AD3-AEE14D3C215D}" dt="2026-05-05T17:34:17.426" v="283"/>
          <ac:spMkLst>
            <pc:docMk/>
            <pc:sldMk cId="2339188876" sldId="267"/>
            <ac:spMk id="18" creationId="{537F4A89-AA9E-A21B-727A-A24D068DA84A}"/>
          </ac:spMkLst>
        </pc:spChg>
        <pc:picChg chg="mod">
          <ac:chgData name="Isaac Riojas" userId="5057dbe7-4c39-4b57-82cb-387b0bdad3df" providerId="ADAL" clId="{901B26D8-4DE7-4CD8-8AD3-AEE14D3C215D}" dt="2026-05-05T17:54:59.194" v="500"/>
          <ac:picMkLst>
            <pc:docMk/>
            <pc:sldMk cId="2339188876" sldId="267"/>
            <ac:picMk id="5" creationId="{B95905AA-943B-1009-4A2C-C14D61CF6A6D}"/>
          </ac:picMkLst>
        </pc:picChg>
      </pc:sldChg>
      <pc:sldChg chg="modSp mod">
        <pc:chgData name="Isaac Riojas" userId="5057dbe7-4c39-4b57-82cb-387b0bdad3df" providerId="ADAL" clId="{901B26D8-4DE7-4CD8-8AD3-AEE14D3C215D}" dt="2026-05-05T17:36:09.077" v="306" actId="1038"/>
        <pc:sldMkLst>
          <pc:docMk/>
          <pc:sldMk cId="2624271976" sldId="268"/>
        </pc:sldMkLst>
        <pc:spChg chg="mod">
          <ac:chgData name="Isaac Riojas" userId="5057dbe7-4c39-4b57-82cb-387b0bdad3df" providerId="ADAL" clId="{901B26D8-4DE7-4CD8-8AD3-AEE14D3C215D}" dt="2026-05-05T17:34:25.567" v="284"/>
          <ac:spMkLst>
            <pc:docMk/>
            <pc:sldMk cId="2624271976" sldId="268"/>
            <ac:spMk id="18" creationId="{4C83104A-F03E-DADB-400E-8F995C2A4C59}"/>
          </ac:spMkLst>
        </pc:spChg>
        <pc:picChg chg="mod">
          <ac:chgData name="Isaac Riojas" userId="5057dbe7-4c39-4b57-82cb-387b0bdad3df" providerId="ADAL" clId="{901B26D8-4DE7-4CD8-8AD3-AEE14D3C215D}" dt="2026-05-05T17:35:48.411" v="289" actId="1076"/>
          <ac:picMkLst>
            <pc:docMk/>
            <pc:sldMk cId="2624271976" sldId="268"/>
            <ac:picMk id="3" creationId="{D965C80D-C910-790C-BA11-490080D55330}"/>
          </ac:picMkLst>
        </pc:picChg>
        <pc:picChg chg="mod">
          <ac:chgData name="Isaac Riojas" userId="5057dbe7-4c39-4b57-82cb-387b0bdad3df" providerId="ADAL" clId="{901B26D8-4DE7-4CD8-8AD3-AEE14D3C215D}" dt="2026-05-05T17:36:09.077" v="306" actId="1038"/>
          <ac:picMkLst>
            <pc:docMk/>
            <pc:sldMk cId="2624271976" sldId="268"/>
            <ac:picMk id="6" creationId="{4F85AA37-830B-B2A0-B7C7-3E9F9FC2ECA2}"/>
          </ac:picMkLst>
        </pc:picChg>
      </pc:sldChg>
      <pc:sldChg chg="modSp mod">
        <pc:chgData name="Isaac Riojas" userId="5057dbe7-4c39-4b57-82cb-387b0bdad3df" providerId="ADAL" clId="{901B26D8-4DE7-4CD8-8AD3-AEE14D3C215D}" dt="2026-05-05T17:34:36.919" v="285"/>
        <pc:sldMkLst>
          <pc:docMk/>
          <pc:sldMk cId="305113933" sldId="269"/>
        </pc:sldMkLst>
        <pc:spChg chg="mod">
          <ac:chgData name="Isaac Riojas" userId="5057dbe7-4c39-4b57-82cb-387b0bdad3df" providerId="ADAL" clId="{901B26D8-4DE7-4CD8-8AD3-AEE14D3C215D}" dt="2026-05-05T17:34:36.919" v="285"/>
          <ac:spMkLst>
            <pc:docMk/>
            <pc:sldMk cId="305113933" sldId="269"/>
            <ac:spMk id="18" creationId="{FF22938B-B7B9-4752-321F-06AABB3DE234}"/>
          </ac:spMkLst>
        </pc:spChg>
        <pc:picChg chg="mod">
          <ac:chgData name="Isaac Riojas" userId="5057dbe7-4c39-4b57-82cb-387b0bdad3df" providerId="ADAL" clId="{901B26D8-4DE7-4CD8-8AD3-AEE14D3C215D}" dt="2026-05-05T17:30:58.046" v="264" actId="1035"/>
          <ac:picMkLst>
            <pc:docMk/>
            <pc:sldMk cId="305113933" sldId="269"/>
            <ac:picMk id="4" creationId="{6BC1FDF7-7DB6-34B4-0072-E8FE66EAEF24}"/>
          </ac:picMkLst>
        </pc:picChg>
        <pc:picChg chg="mod">
          <ac:chgData name="Isaac Riojas" userId="5057dbe7-4c39-4b57-82cb-387b0bdad3df" providerId="ADAL" clId="{901B26D8-4DE7-4CD8-8AD3-AEE14D3C215D}" dt="2026-05-05T17:31:07.803" v="280" actId="1036"/>
          <ac:picMkLst>
            <pc:docMk/>
            <pc:sldMk cId="305113933" sldId="269"/>
            <ac:picMk id="8" creationId="{DC48A22D-F95D-E7FB-6EC7-5454021A59DA}"/>
          </ac:picMkLst>
        </pc:picChg>
      </pc:sldChg>
      <pc:sldChg chg="modSp">
        <pc:chgData name="Isaac Riojas" userId="5057dbe7-4c39-4b57-82cb-387b0bdad3df" providerId="ADAL" clId="{901B26D8-4DE7-4CD8-8AD3-AEE14D3C215D}" dt="2026-05-05T17:57:36.621" v="535"/>
        <pc:sldMkLst>
          <pc:docMk/>
          <pc:sldMk cId="3430113215" sldId="270"/>
        </pc:sldMkLst>
        <pc:spChg chg="mod">
          <ac:chgData name="Isaac Riojas" userId="5057dbe7-4c39-4b57-82cb-387b0bdad3df" providerId="ADAL" clId="{901B26D8-4DE7-4CD8-8AD3-AEE14D3C215D}" dt="2026-05-05T17:35:12.066" v="287"/>
          <ac:spMkLst>
            <pc:docMk/>
            <pc:sldMk cId="3430113215" sldId="270"/>
            <ac:spMk id="7" creationId="{B63B819D-51A7-4337-A7EA-40F85805B6B6}"/>
          </ac:spMkLst>
        </pc:spChg>
        <pc:picChg chg="mod">
          <ac:chgData name="Isaac Riojas" userId="5057dbe7-4c39-4b57-82cb-387b0bdad3df" providerId="ADAL" clId="{901B26D8-4DE7-4CD8-8AD3-AEE14D3C215D}" dt="2026-05-05T17:57:36.621" v="535"/>
          <ac:picMkLst>
            <pc:docMk/>
            <pc:sldMk cId="3430113215" sldId="270"/>
            <ac:picMk id="5" creationId="{EAAB0AC3-5A1A-2915-1D9F-DBE5AAC3582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2D5C0-B6E2-44C5-B18C-1154FCC86AD9}" type="datetimeFigureOut">
              <a:rPr lang="en-US" smtClean="0"/>
              <a:t>05/04/2026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C6571-9E3B-44A3-8165-DC82E63CB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2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C6571-9E3B-44A3-8165-DC82E63CB7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6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2B50-D296-46B8-9A12-BC408F227EBD}" type="datetimeFigureOut">
              <a:rPr lang="en-US" smtClean="0"/>
              <a:t>05/04/2026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9CF1-AD17-43E5-9503-B31EC687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7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2B50-D296-46B8-9A12-BC408F227EBD}" type="datetimeFigureOut">
              <a:rPr lang="en-US" smtClean="0"/>
              <a:t>05/04/2026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9CF1-AD17-43E5-9503-B31EC687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3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2B50-D296-46B8-9A12-BC408F227EBD}" type="datetimeFigureOut">
              <a:rPr lang="en-US" smtClean="0"/>
              <a:t>05/04/2026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9CF1-AD17-43E5-9503-B31EC687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2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2B50-D296-46B8-9A12-BC408F227EBD}" type="datetimeFigureOut">
              <a:rPr lang="en-US" smtClean="0"/>
              <a:t>05/04/2026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9CF1-AD17-43E5-9503-B31EC687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7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2B50-D296-46B8-9A12-BC408F227EBD}" type="datetimeFigureOut">
              <a:rPr lang="en-US" smtClean="0"/>
              <a:t>05/04/2026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9CF1-AD17-43E5-9503-B31EC687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1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2B50-D296-46B8-9A12-BC408F227EBD}" type="datetimeFigureOut">
              <a:rPr lang="en-US" smtClean="0"/>
              <a:t>05/04/2026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9CF1-AD17-43E5-9503-B31EC687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9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2B50-D296-46B8-9A12-BC408F227EBD}" type="datetimeFigureOut">
              <a:rPr lang="en-US" smtClean="0"/>
              <a:t>05/04/2026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9CF1-AD17-43E5-9503-B31EC687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2B50-D296-46B8-9A12-BC408F227EBD}" type="datetimeFigureOut">
              <a:rPr lang="en-US" smtClean="0"/>
              <a:t>05/04/2026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9CF1-AD17-43E5-9503-B31EC687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2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2B50-D296-46B8-9A12-BC408F227EBD}" type="datetimeFigureOut">
              <a:rPr lang="en-US" smtClean="0"/>
              <a:t>05/04/2026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9CF1-AD17-43E5-9503-B31EC687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7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2B50-D296-46B8-9A12-BC408F227EBD}" type="datetimeFigureOut">
              <a:rPr lang="en-US" smtClean="0"/>
              <a:t>05/04/2026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9CF1-AD17-43E5-9503-B31EC687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9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2B50-D296-46B8-9A12-BC408F227EBD}" type="datetimeFigureOut">
              <a:rPr lang="en-US" smtClean="0"/>
              <a:t>05/04/2026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9CF1-AD17-43E5-9503-B31EC687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7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452B50-D296-46B8-9A12-BC408F227EBD}" type="datetimeFigureOut">
              <a:rPr lang="en-US" smtClean="0"/>
              <a:t>05/04/2026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379CF1-AD17-43E5-9503-B31EC687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0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35D915-9C4B-0EB9-1ADB-441FB49AF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65" y="0"/>
            <a:ext cx="12192017" cy="6858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innerShdw blurRad="114300">
              <a:prstClr val="black"/>
            </a:inn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5026E59-A074-EDD6-7FCC-DDC298AE4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5953" y="859705"/>
            <a:ext cx="7769684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Stewarding God’s House:</a:t>
            </a:r>
            <a:br>
              <a:rPr lang="en-US" sz="5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Administrando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la casa de Dios: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B6F19BD-ADDF-E92D-85ED-B1C03E8EB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0086" y="4325540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District’s Vital Role in the Real Estate Process</a:t>
            </a:r>
          </a:p>
          <a:p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MX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papel fundamental del distrito en el proceso inmobiliario </a:t>
            </a:r>
            <a:endParaRPr lang="en-US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9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22E19A-BDFA-1BFA-AB5B-55C279202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5A6EB01A-253B-59BD-A05B-87EC3C55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2" y="1772451"/>
            <a:ext cx="10515600" cy="4157569"/>
          </a:xfrm>
        </p:spPr>
        <p:txBody>
          <a:bodyPr>
            <a:normAutofit fontScale="90000"/>
          </a:bodyPr>
          <a:lstStyle/>
          <a:p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For the purpose of this Article 43, “Property” is defined as real estate with or without improvements, that has been acquired, retained, or used as a place of worship or other religious activities by: (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members of the local congregation(s), (ii) the local District Office, (iii) the national office of the Apostolic Assembly, and/or (iv) a residence for the local Pastor. </a:t>
            </a:r>
            <a:br>
              <a:rPr lang="en-US" dirty="0"/>
            </a:b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C254E3-93D3-AC27-7645-636F53C3D547}"/>
              </a:ext>
            </a:extLst>
          </p:cNvPr>
          <p:cNvSpPr txBox="1"/>
          <p:nvPr/>
        </p:nvSpPr>
        <p:spPr>
          <a:xfrm>
            <a:off x="851043" y="1086416"/>
            <a:ext cx="8790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 43 – Property Definition</a:t>
            </a:r>
          </a:p>
        </p:txBody>
      </p:sp>
    </p:spTree>
    <p:extLst>
      <p:ext uri="{BB962C8B-B14F-4D97-AF65-F5344CB8AC3E}">
        <p14:creationId xmlns:p14="http://schemas.microsoft.com/office/powerpoint/2010/main" val="150700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CDBA12-F2D9-1D60-99C8-103B73453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5905AA-943B-1009-4A2C-C14D61CF6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73E87912-263B-BE6E-3C3F-BAEEEDCF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042" y="2381062"/>
            <a:ext cx="10515600" cy="5884740"/>
          </a:xfrm>
        </p:spPr>
        <p:txBody>
          <a:bodyPr>
            <a:normAutofit fontScale="90000"/>
          </a:bodyPr>
          <a:lstStyle/>
          <a:p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r>
              <a:rPr lang="en-US" sz="2700" dirty="0">
                <a:solidFill>
                  <a:schemeClr val="bg1"/>
                </a:solidFill>
              </a:rPr>
              <a:t>1. Local Member and Local Government Signatures</a:t>
            </a:r>
            <a:br>
              <a:rPr lang="en-US" sz="2700" dirty="0">
                <a:solidFill>
                  <a:schemeClr val="bg1"/>
                </a:solidFill>
              </a:rPr>
            </a:b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2. Majority of congregation (50%+1) must sign – must be submitted to the District Board</a:t>
            </a:r>
            <a:br>
              <a:rPr lang="en-US" sz="2700" dirty="0">
                <a:solidFill>
                  <a:schemeClr val="bg1"/>
                </a:solidFill>
              </a:rPr>
            </a:b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3. District must review documents submitted, give their decision and record the resolution – submit to RE Department</a:t>
            </a:r>
            <a:br>
              <a:rPr lang="en-US" sz="2700" dirty="0">
                <a:solidFill>
                  <a:schemeClr val="bg1"/>
                </a:solidFill>
              </a:rPr>
            </a:b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4. General Board will issue final decision</a:t>
            </a:r>
            <a:br>
              <a:rPr lang="en-US" sz="27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7F4A89-AA9E-A21B-727A-A24D068DA84A}"/>
              </a:ext>
            </a:extLst>
          </p:cNvPr>
          <p:cNvSpPr txBox="1"/>
          <p:nvPr/>
        </p:nvSpPr>
        <p:spPr>
          <a:xfrm>
            <a:off x="851042" y="1086416"/>
            <a:ext cx="11063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Constitution Excerpt – Article 43, XI (the 4 step process)</a:t>
            </a:r>
          </a:p>
        </p:txBody>
      </p:sp>
    </p:spTree>
    <p:extLst>
      <p:ext uri="{BB962C8B-B14F-4D97-AF65-F5344CB8AC3E}">
        <p14:creationId xmlns:p14="http://schemas.microsoft.com/office/powerpoint/2010/main" val="233918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26A9F4-3EF2-1E29-136D-38E95E866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9E3388-3C0C-6ADB-AC48-CDD55CD24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A5D83962-50FE-1280-04DE-E2CB16329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042" y="2381062"/>
            <a:ext cx="10515600" cy="5884740"/>
          </a:xfrm>
        </p:spPr>
        <p:txBody>
          <a:bodyPr>
            <a:normAutofit fontScale="90000"/>
          </a:bodyPr>
          <a:lstStyle/>
          <a:p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sz="27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83104A-F03E-DADB-400E-8F995C2A4C59}"/>
              </a:ext>
            </a:extLst>
          </p:cNvPr>
          <p:cNvSpPr txBox="1"/>
          <p:nvPr/>
        </p:nvSpPr>
        <p:spPr>
          <a:xfrm>
            <a:off x="851042" y="1086416"/>
            <a:ext cx="11063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 Language – Article 43, II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5C80D-C910-790C-BA11-490080D55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01" y="2094391"/>
            <a:ext cx="5348500" cy="2200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5AA37-830B-B2A0-B7C7-3E9F9FC2E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577" y="2094391"/>
            <a:ext cx="5446308" cy="2200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2427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EF22BF-8DE4-701C-AA8E-D5527EA7F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D839BC-F158-2EF9-EB83-8334A24F3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A079F7CE-23BC-F78B-7D6F-CD2DA7248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042" y="2381062"/>
            <a:ext cx="10515600" cy="5884740"/>
          </a:xfrm>
        </p:spPr>
        <p:txBody>
          <a:bodyPr>
            <a:normAutofit fontScale="90000"/>
          </a:bodyPr>
          <a:lstStyle/>
          <a:p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sz="27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22938B-B7B9-4752-321F-06AABB3DE234}"/>
              </a:ext>
            </a:extLst>
          </p:cNvPr>
          <p:cNvSpPr txBox="1"/>
          <p:nvPr/>
        </p:nvSpPr>
        <p:spPr>
          <a:xfrm>
            <a:off x="851042" y="831766"/>
            <a:ext cx="11063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Secretary Role– Article 64, II &amp; III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1FDF7-7DB6-34B4-0072-E8FE66EAE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664" y="1642431"/>
            <a:ext cx="5979422" cy="1801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48A22D-F95D-E7FB-6EC7-5454021A5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664" y="3640538"/>
            <a:ext cx="5979422" cy="2074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113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4C8E4E-51D7-9F8C-6218-99535ED5C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B347AC-BCAD-BDC2-A492-E96F8CFE0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6DE61CA-1BD1-441D-A272-2572901EF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7370"/>
            <a:ext cx="10515600" cy="1559987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Reasons why the District’s Role Matters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solidFill>
                  <a:srgbClr val="FFFF00"/>
                </a:solidFill>
              </a:rPr>
              <a:t>Cuatro razones por las que el papel del Distrito es importante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F9D074-EF1E-C5E0-2136-64BB669FF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331554"/>
            <a:ext cx="5181600" cy="4351338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Protection of the Trust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Order and Unity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Practical Stewardship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Advancement of the Mission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A30378-D6E9-90F5-16DC-C96E4AF95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331554"/>
            <a:ext cx="5181600" cy="4351338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solidFill>
                  <a:srgbClr val="FFFF00"/>
                </a:solidFill>
              </a:rPr>
              <a:t>Protección</a:t>
            </a:r>
            <a:r>
              <a:rPr lang="en-US" dirty="0">
                <a:solidFill>
                  <a:srgbClr val="FFFF00"/>
                </a:solidFill>
              </a:rPr>
              <a:t> del </a:t>
            </a:r>
            <a:r>
              <a:rPr lang="en-US" dirty="0" err="1">
                <a:solidFill>
                  <a:srgbClr val="FFFF00"/>
                </a:solidFill>
              </a:rPr>
              <a:t>fideicomiso</a:t>
            </a:r>
            <a:endParaRPr lang="en-US" dirty="0">
              <a:solidFill>
                <a:srgbClr val="FFFF0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Orden y </a:t>
            </a:r>
            <a:r>
              <a:rPr lang="en-US" dirty="0" err="1">
                <a:solidFill>
                  <a:srgbClr val="FFFF00"/>
                </a:solidFill>
              </a:rPr>
              <a:t>unidad</a:t>
            </a:r>
            <a:endParaRPr lang="en-US" dirty="0">
              <a:solidFill>
                <a:srgbClr val="FFFF0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Administración </a:t>
            </a:r>
            <a:r>
              <a:rPr lang="en-US" dirty="0" err="1">
                <a:solidFill>
                  <a:srgbClr val="FFFF00"/>
                </a:solidFill>
              </a:rPr>
              <a:t>práctica</a:t>
            </a:r>
            <a:endParaRPr lang="en-US" dirty="0">
              <a:solidFill>
                <a:srgbClr val="FFFF0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Avance de la </a:t>
            </a:r>
            <a:r>
              <a:rPr lang="en-US" dirty="0" err="1">
                <a:solidFill>
                  <a:srgbClr val="FFFF00"/>
                </a:solidFill>
              </a:rPr>
              <a:t>misión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67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549021-6276-8DE0-A90A-D9EB98DCE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AB0AC3-5A1A-2915-1D9F-DBE5AAC35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63B819D-51A7-4337-A7EA-40F85805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590497"/>
            <a:ext cx="10515600" cy="1559987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Challenges</a:t>
            </a:r>
            <a:br>
              <a:rPr lang="en-US" sz="3600" dirty="0"/>
            </a:br>
            <a:r>
              <a:rPr lang="es-MX" sz="3600" b="1" dirty="0">
                <a:solidFill>
                  <a:srgbClr val="FFFF00"/>
                </a:solidFill>
              </a:rPr>
              <a:t>Cuatro Retos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397145-D977-B1F3-A5FD-BEDA918C0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15506"/>
            <a:ext cx="51816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Know Article 43 inside &amp; out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Train your local Pastors on the 4- step process before any property decision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Document everything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Give Godly, but honest advice to the Pastors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B2CD37-AAC1-B824-FC6E-00DC01936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15506"/>
            <a:ext cx="51816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solidFill>
                  <a:srgbClr val="FFFF00"/>
                </a:solidFill>
              </a:rPr>
              <a:t>Estudia</a:t>
            </a:r>
            <a:r>
              <a:rPr lang="en-US" sz="2000" dirty="0">
                <a:solidFill>
                  <a:srgbClr val="FFFF00"/>
                </a:solidFill>
              </a:rPr>
              <a:t> a </a:t>
            </a:r>
            <a:r>
              <a:rPr lang="en-US" sz="2000" dirty="0" err="1">
                <a:solidFill>
                  <a:srgbClr val="FFFF00"/>
                </a:solidFill>
              </a:rPr>
              <a:t>fondo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el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artículo</a:t>
            </a:r>
            <a:r>
              <a:rPr lang="en-US" sz="2000" dirty="0">
                <a:solidFill>
                  <a:srgbClr val="FFFF00"/>
                </a:solidFill>
              </a:rPr>
              <a:t> 43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solidFill>
                  <a:srgbClr val="FFFF00"/>
                </a:solidFill>
              </a:rPr>
              <a:t>Entrene</a:t>
            </a:r>
            <a:r>
              <a:rPr lang="en-US" sz="2000" dirty="0">
                <a:solidFill>
                  <a:srgbClr val="FFFF00"/>
                </a:solidFill>
              </a:rPr>
              <a:t> a sus </a:t>
            </a:r>
            <a:r>
              <a:rPr lang="en-US" sz="2000" dirty="0" err="1">
                <a:solidFill>
                  <a:srgbClr val="FFFF00"/>
                </a:solidFill>
              </a:rPr>
              <a:t>pastores</a:t>
            </a:r>
            <a:r>
              <a:rPr lang="en-US" sz="2000" dirty="0">
                <a:solidFill>
                  <a:srgbClr val="FFFF00"/>
                </a:solidFill>
              </a:rPr>
              <a:t> locales </a:t>
            </a:r>
            <a:r>
              <a:rPr lang="en-US" sz="2000" dirty="0" err="1">
                <a:solidFill>
                  <a:srgbClr val="FFFF00"/>
                </a:solidFill>
              </a:rPr>
              <a:t>en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el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proceso</a:t>
            </a:r>
            <a:r>
              <a:rPr lang="en-US" sz="2000" dirty="0">
                <a:solidFill>
                  <a:srgbClr val="FFFF00"/>
                </a:solidFill>
              </a:rPr>
              <a:t> de cuatro pasos antes de </a:t>
            </a:r>
            <a:r>
              <a:rPr lang="en-US" sz="2000" dirty="0" err="1">
                <a:solidFill>
                  <a:srgbClr val="FFFF00"/>
                </a:solidFill>
              </a:rPr>
              <a:t>tomar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cualquier</a:t>
            </a:r>
            <a:r>
              <a:rPr lang="en-US" sz="2000" dirty="0">
                <a:solidFill>
                  <a:srgbClr val="FFFF00"/>
                </a:solidFill>
              </a:rPr>
              <a:t> d</a:t>
            </a:r>
            <a:r>
              <a:rPr lang="es-MX" sz="2000" dirty="0" err="1">
                <a:solidFill>
                  <a:srgbClr val="FFFF00"/>
                </a:solidFill>
              </a:rPr>
              <a:t>ecisión</a:t>
            </a:r>
            <a:r>
              <a:rPr lang="es-MX" sz="2000" dirty="0">
                <a:solidFill>
                  <a:srgbClr val="FFFF00"/>
                </a:solidFill>
              </a:rPr>
              <a:t> sobre la propiedad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FFFF00"/>
                </a:solidFill>
              </a:rPr>
              <a:t>Documenta </a:t>
            </a:r>
            <a:r>
              <a:rPr lang="en-US" sz="2000" dirty="0" err="1">
                <a:solidFill>
                  <a:srgbClr val="FFFF00"/>
                </a:solidFill>
              </a:rPr>
              <a:t>todo</a:t>
            </a:r>
            <a:endParaRPr lang="en-US" sz="2000" dirty="0">
              <a:solidFill>
                <a:srgbClr val="FFFF0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solidFill>
                  <a:srgbClr val="FFFF00"/>
                </a:solidFill>
              </a:rPr>
              <a:t>Ofrezcan</a:t>
            </a:r>
            <a:r>
              <a:rPr lang="en-US" sz="2000" dirty="0">
                <a:solidFill>
                  <a:srgbClr val="FFFF00"/>
                </a:solidFill>
              </a:rPr>
              <a:t> a </a:t>
            </a:r>
            <a:r>
              <a:rPr lang="en-US" sz="2000" dirty="0" err="1">
                <a:solidFill>
                  <a:srgbClr val="FFFF00"/>
                </a:solidFill>
              </a:rPr>
              <a:t>los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pastores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consejos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piadosos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pero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sinceros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13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152866-BDEE-9122-7738-1ABE67950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226700-C348-72D5-9A4E-7115D3C0C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A47D1C-20E4-1FF6-C258-5C0E2A5C7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C65CCC5-2E0E-D05B-6632-658CC2209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952" y="316871"/>
            <a:ext cx="9144000" cy="3748135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5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Thank you and God Bless</a:t>
            </a:r>
            <a:b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5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Gracias y </a:t>
            </a:r>
            <a:r>
              <a:rPr lang="en-US" sz="5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5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Dios </a:t>
            </a:r>
            <a:r>
              <a:rPr lang="en-US" sz="5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5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bendiga</a:t>
            </a:r>
            <a:endParaRPr lang="en-US" sz="5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442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0154CFE690324A94FA37F56F380B66" ma:contentTypeVersion="6" ma:contentTypeDescription="Create a new document." ma:contentTypeScope="" ma:versionID="aee609a55f90055ca47657bb3d7f5899">
  <xsd:schema xmlns:xsd="http://www.w3.org/2001/XMLSchema" xmlns:xs="http://www.w3.org/2001/XMLSchema" xmlns:p="http://schemas.microsoft.com/office/2006/metadata/properties" xmlns:ns3="23376992-41c3-477f-b82c-9d2dd800b0e5" targetNamespace="http://schemas.microsoft.com/office/2006/metadata/properties" ma:root="true" ma:fieldsID="2e81bb463adadd6768cec2704a5c3c21" ns3:_="">
    <xsd:import namespace="23376992-41c3-477f-b82c-9d2dd800b0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_activity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76992-41c3-477f-b82c-9d2dd800b0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3376992-41c3-477f-b82c-9d2dd800b0e5" xsi:nil="true"/>
  </documentManagement>
</p:properties>
</file>

<file path=customXml/itemProps1.xml><?xml version="1.0" encoding="utf-8"?>
<ds:datastoreItem xmlns:ds="http://schemas.openxmlformats.org/officeDocument/2006/customXml" ds:itemID="{A5C4F2B9-1A08-4B7B-BEDE-E3D15C6694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376992-41c3-477f-b82c-9d2dd800b0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D24169-BBDF-4B1A-A699-06B0987CAC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8F317B-70D3-4E2D-8411-92EB2139486E}">
  <ds:schemaRefs>
    <ds:schemaRef ds:uri="http://schemas.microsoft.com/office/2006/metadata/properties"/>
    <ds:schemaRef ds:uri="http://purl.org/dc/terms/"/>
    <ds:schemaRef ds:uri="23376992-41c3-477f-b82c-9d2dd800b0e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1180</TotalTime>
  <Words>388</Words>
  <Application>Microsoft Office PowerPoint</Application>
  <PresentationFormat>Widescreen</PresentationFormat>
  <Paragraphs>31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Arial Black</vt:lpstr>
      <vt:lpstr>Office Theme</vt:lpstr>
      <vt:lpstr>Stewarding God’s House: Administrando la casa de Dios:</vt:lpstr>
      <vt:lpstr>          PROPERTIES For the purpose of this Article 43, “Property” is defined as real estate with or without improvements, that has been acquired, retained, or used as a place of worship or other religious activities by: (i) members of the local congregation(s), (ii) the local District Office, (iii) the national office of the Apostolic Assembly, and/or (iv) a residence for the local Pastor.  </vt:lpstr>
      <vt:lpstr>     1. Local Member and Local Government Signatures  2. Majority of congregation (50%+1) must sign – must be submitted to the District Board  3. District must review documents submitted, give their decision and record the resolution – submit to RE Department  4. General Board will issue final decision     </vt:lpstr>
      <vt:lpstr>          </vt:lpstr>
      <vt:lpstr>          </vt:lpstr>
      <vt:lpstr> Four Reasons why the District’s Role Matters Cuatro razones por las que el papel del Distrito es importante </vt:lpstr>
      <vt:lpstr> Four Challenges Cuatro Retos </vt:lpstr>
      <vt:lpstr>   Thank you and God Bless Gracias y que Dios los bendiga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Isaac Riojas</dc:creator>
  <cp:lastModifiedBy>Isaac Riojas</cp:lastModifiedBy>
  <cp:revision>1</cp:revision>
  <dcterms:created xsi:type="dcterms:W3CDTF">2026-05-04T22:17:15Z</dcterms:created>
  <dcterms:modified xsi:type="dcterms:W3CDTF">2026-05-05T17:57:46Z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0x010100EC0154CFE690324A94FA37F56F380B66</vt:lpwstr>
  </property>
</Properties>
</file>